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85" r:id="rId3"/>
  </p:sldMasterIdLst>
  <p:notesMasterIdLst>
    <p:notesMasterId r:id="rId12"/>
  </p:notesMasterIdLst>
  <p:handoutMasterIdLst>
    <p:handoutMasterId r:id="rId13"/>
  </p:handoutMasterIdLst>
  <p:sldIdLst>
    <p:sldId id="258" r:id="rId4"/>
    <p:sldId id="261" r:id="rId5"/>
    <p:sldId id="265" r:id="rId6"/>
    <p:sldId id="272" r:id="rId7"/>
    <p:sldId id="273" r:id="rId8"/>
    <p:sldId id="274" r:id="rId9"/>
    <p:sldId id="275" r:id="rId10"/>
    <p:sldId id="276" r:id="rId11"/>
  </p:sldIdLst>
  <p:sldSz cx="24384000" cy="13716000"/>
  <p:notesSz cx="6858000" cy="9144000"/>
  <p:defaultTextStyle>
    <a:defPPr marL="0" marR="0" indent="0" algn="l" defTabSz="91429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647622"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1pPr>
    <a:lvl2pPr marL="0" marR="0" indent="228573" algn="ctr" defTabSz="647622"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2pPr>
    <a:lvl3pPr marL="0" marR="0" indent="457145" algn="ctr" defTabSz="647622"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3pPr>
    <a:lvl4pPr marL="0" marR="0" indent="685716" algn="ctr" defTabSz="647622"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4pPr>
    <a:lvl5pPr marL="0" marR="0" indent="914290" algn="ctr" defTabSz="647622"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5pPr>
    <a:lvl6pPr marL="0" marR="0" indent="1142863" algn="ctr" defTabSz="647622"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6pPr>
    <a:lvl7pPr marL="0" marR="0" indent="1371436" algn="ctr" defTabSz="647622"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7pPr>
    <a:lvl8pPr marL="0" marR="0" indent="1600008" algn="ctr" defTabSz="647622"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8pPr>
    <a:lvl9pPr marL="0" marR="0" indent="1828581" algn="ctr" defTabSz="647622"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varScale="1">
        <p:scale>
          <a:sx n="50" d="100"/>
          <a:sy n="50" d="100"/>
        </p:scale>
        <p:origin x="-691" y="-82"/>
      </p:cViewPr>
      <p:guideLst>
        <p:guide orient="horz" pos="4320"/>
        <p:guide pos="7680"/>
      </p:guideLst>
    </p:cSldViewPr>
  </p:slideViewPr>
  <p:notesTextViewPr>
    <p:cViewPr>
      <p:scale>
        <a:sx n="1" d="1"/>
        <a:sy n="1" d="1"/>
      </p:scale>
      <p:origin x="0" y="0"/>
    </p:cViewPr>
  </p:notesTextViewPr>
  <p:sorterViewPr>
    <p:cViewPr>
      <p:scale>
        <a:sx n="56" d="100"/>
        <a:sy n="56" d="100"/>
      </p:scale>
      <p:origin x="0" y="1267"/>
    </p:cViewPr>
  </p:sorterViewPr>
  <p:notesViewPr>
    <p:cSldViewPr>
      <p:cViewPr varScale="1">
        <p:scale>
          <a:sx n="71" d="100"/>
          <a:sy n="71" d="100"/>
        </p:scale>
        <p:origin x="-2957"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handoutMaster" Target="handoutMasters/handoutMaster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1C5AD4A-A281-4875-A62B-96527CFC3A0A}" type="datetimeFigureOut">
              <a:rPr lang="en-IN" smtClean="0"/>
              <a:t>02-03-2017</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293507A-02C9-48B4-842B-4C7262334FB9}" type="slidenum">
              <a:rPr lang="en-IN" smtClean="0"/>
              <a:t>‹#›</a:t>
            </a:fld>
            <a:endParaRPr lang="en-IN"/>
          </a:p>
        </p:txBody>
      </p:sp>
    </p:spTree>
    <p:extLst>
      <p:ext uri="{BB962C8B-B14F-4D97-AF65-F5344CB8AC3E}">
        <p14:creationId xmlns:p14="http://schemas.microsoft.com/office/powerpoint/2010/main" val="27885564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a:p>
        </p:txBody>
      </p:sp>
      <p:sp>
        <p:nvSpPr>
          <p:cNvPr id="156" name="Shape 15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26532637"/>
      </p:ext>
    </p:extLst>
  </p:cSld>
  <p:clrMap bg1="lt1" tx1="dk1" bg2="lt2" tx2="dk2" accent1="accent1" accent2="accent2" accent3="accent3" accent4="accent4" accent5="accent5" accent6="accent6" hlink="hlink" folHlink="folHlink"/>
  <p:notesStyle>
    <a:lvl1pPr defTabSz="457145" latinLnBrk="0">
      <a:lnSpc>
        <a:spcPct val="117999"/>
      </a:lnSpc>
      <a:defRPr sz="2200">
        <a:latin typeface="Helvetica Neue"/>
        <a:ea typeface="Helvetica Neue"/>
        <a:cs typeface="Helvetica Neue"/>
        <a:sym typeface="Helvetica Neue"/>
      </a:defRPr>
    </a:lvl1pPr>
    <a:lvl2pPr indent="228573" defTabSz="457145" latinLnBrk="0">
      <a:lnSpc>
        <a:spcPct val="117999"/>
      </a:lnSpc>
      <a:defRPr sz="2200">
        <a:latin typeface="Helvetica Neue"/>
        <a:ea typeface="Helvetica Neue"/>
        <a:cs typeface="Helvetica Neue"/>
        <a:sym typeface="Helvetica Neue"/>
      </a:defRPr>
    </a:lvl2pPr>
    <a:lvl3pPr indent="457145" defTabSz="457145" latinLnBrk="0">
      <a:lnSpc>
        <a:spcPct val="117999"/>
      </a:lnSpc>
      <a:defRPr sz="2200">
        <a:latin typeface="Helvetica Neue"/>
        <a:ea typeface="Helvetica Neue"/>
        <a:cs typeface="Helvetica Neue"/>
        <a:sym typeface="Helvetica Neue"/>
      </a:defRPr>
    </a:lvl3pPr>
    <a:lvl4pPr indent="685716" defTabSz="457145" latinLnBrk="0">
      <a:lnSpc>
        <a:spcPct val="117999"/>
      </a:lnSpc>
      <a:defRPr sz="2200">
        <a:latin typeface="Helvetica Neue"/>
        <a:ea typeface="Helvetica Neue"/>
        <a:cs typeface="Helvetica Neue"/>
        <a:sym typeface="Helvetica Neue"/>
      </a:defRPr>
    </a:lvl4pPr>
    <a:lvl5pPr indent="914290" defTabSz="457145" latinLnBrk="0">
      <a:lnSpc>
        <a:spcPct val="117999"/>
      </a:lnSpc>
      <a:defRPr sz="2200">
        <a:latin typeface="Helvetica Neue"/>
        <a:ea typeface="Helvetica Neue"/>
        <a:cs typeface="Helvetica Neue"/>
        <a:sym typeface="Helvetica Neue"/>
      </a:defRPr>
    </a:lvl5pPr>
    <a:lvl6pPr indent="1142863" defTabSz="457145" latinLnBrk="0">
      <a:lnSpc>
        <a:spcPct val="117999"/>
      </a:lnSpc>
      <a:defRPr sz="2200">
        <a:latin typeface="Helvetica Neue"/>
        <a:ea typeface="Helvetica Neue"/>
        <a:cs typeface="Helvetica Neue"/>
        <a:sym typeface="Helvetica Neue"/>
      </a:defRPr>
    </a:lvl6pPr>
    <a:lvl7pPr indent="1371436" defTabSz="457145" latinLnBrk="0">
      <a:lnSpc>
        <a:spcPct val="117999"/>
      </a:lnSpc>
      <a:defRPr sz="2200">
        <a:latin typeface="Helvetica Neue"/>
        <a:ea typeface="Helvetica Neue"/>
        <a:cs typeface="Helvetica Neue"/>
        <a:sym typeface="Helvetica Neue"/>
      </a:defRPr>
    </a:lvl7pPr>
    <a:lvl8pPr indent="1600008" defTabSz="457145" latinLnBrk="0">
      <a:lnSpc>
        <a:spcPct val="117999"/>
      </a:lnSpc>
      <a:defRPr sz="2200">
        <a:latin typeface="Helvetica Neue"/>
        <a:ea typeface="Helvetica Neue"/>
        <a:cs typeface="Helvetica Neue"/>
        <a:sym typeface="Helvetica Neue"/>
      </a:defRPr>
    </a:lvl8pPr>
    <a:lvl9pPr indent="1828581" defTabSz="457145"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177944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Shape 30"/>
          <p:cNvSpPr>
            <a:spLocks noGrp="1"/>
          </p:cNvSpPr>
          <p:nvPr>
            <p:ph type="pic" idx="13"/>
          </p:nvPr>
        </p:nvSpPr>
        <p:spPr>
          <a:xfrm>
            <a:off x="1244601" y="3251199"/>
            <a:ext cx="21869400" cy="9207501"/>
          </a:xfrm>
          <a:prstGeom prst="rect">
            <a:avLst/>
          </a:prstGeom>
          <a:effectLst>
            <a:outerShdw blurRad="190500" dist="8455" dir="5400000" rotWithShape="0">
              <a:srgbClr val="000000"/>
            </a:outerShdw>
          </a:effectLst>
        </p:spPr>
        <p:txBody>
          <a:bodyPr lIns="91429" tIns="45713" rIns="91429" bIns="45713">
            <a:noAutofit/>
          </a:bodyPr>
          <a:lstStyle/>
          <a:p>
            <a:endParaRPr/>
          </a:p>
        </p:txBody>
      </p:sp>
      <p:sp>
        <p:nvSpPr>
          <p:cNvPr id="31" name="Shape 31"/>
          <p:cNvSpPr>
            <a:spLocks noGrp="1"/>
          </p:cNvSpPr>
          <p:nvPr>
            <p:ph type="title"/>
          </p:nvPr>
        </p:nvSpPr>
        <p:spPr>
          <a:prstGeom prst="rect">
            <a:avLst/>
          </a:prstGeom>
        </p:spPr>
        <p:txBody>
          <a:bodyPr/>
          <a:lstStyle/>
          <a:p>
            <a:r>
              <a:t>Title Text</a:t>
            </a:r>
          </a:p>
        </p:txBody>
      </p:sp>
      <p:sp>
        <p:nvSpPr>
          <p:cNvPr id="32" name="Shape 32"/>
          <p:cNvSpPr>
            <a:spLocks noGrp="1"/>
          </p:cNvSpPr>
          <p:nvPr>
            <p:ph type="body" sz="quarter" idx="1"/>
          </p:nvPr>
        </p:nvSpPr>
        <p:spPr>
          <a:xfrm>
            <a:off x="1257300" y="1879601"/>
            <a:ext cx="21869400" cy="723900"/>
          </a:xfrm>
          <a:prstGeom prst="rect">
            <a:avLst/>
          </a:prstGeom>
        </p:spPr>
        <p:txBody>
          <a:bodyPr/>
          <a:lstStyle>
            <a:lvl1pPr marL="0" indent="0" algn="ctr">
              <a:spcBef>
                <a:spcPts val="0"/>
              </a:spcBef>
              <a:buClrTx/>
              <a:buSzTx/>
              <a:buNone/>
              <a:defRPr sz="3900" cap="all" spc="342">
                <a:latin typeface="+mn-lt"/>
                <a:ea typeface="+mn-ea"/>
                <a:cs typeface="+mn-cs"/>
                <a:sym typeface="Futura"/>
              </a:defRPr>
            </a:lvl1pPr>
            <a:lvl2pPr marL="0" indent="228573" algn="ctr">
              <a:spcBef>
                <a:spcPts val="0"/>
              </a:spcBef>
              <a:buClrTx/>
              <a:buSzTx/>
              <a:buNone/>
              <a:defRPr sz="3900" cap="all" spc="342">
                <a:latin typeface="+mn-lt"/>
                <a:ea typeface="+mn-ea"/>
                <a:cs typeface="+mn-cs"/>
                <a:sym typeface="Futura"/>
              </a:defRPr>
            </a:lvl2pPr>
            <a:lvl3pPr marL="0" indent="457145" algn="ctr">
              <a:spcBef>
                <a:spcPts val="0"/>
              </a:spcBef>
              <a:buClrTx/>
              <a:buSzTx/>
              <a:buNone/>
              <a:defRPr sz="3900" cap="all" spc="342">
                <a:latin typeface="+mn-lt"/>
                <a:ea typeface="+mn-ea"/>
                <a:cs typeface="+mn-cs"/>
                <a:sym typeface="Futura"/>
              </a:defRPr>
            </a:lvl3pPr>
            <a:lvl4pPr marL="0" indent="685716" algn="ctr">
              <a:spcBef>
                <a:spcPts val="0"/>
              </a:spcBef>
              <a:buClrTx/>
              <a:buSzTx/>
              <a:buNone/>
              <a:defRPr sz="3900" cap="all" spc="342">
                <a:latin typeface="+mn-lt"/>
                <a:ea typeface="+mn-ea"/>
                <a:cs typeface="+mn-cs"/>
                <a:sym typeface="Futura"/>
              </a:defRPr>
            </a:lvl4pPr>
            <a:lvl5pPr marL="0" indent="914290" algn="ctr">
              <a:spcBef>
                <a:spcPts val="0"/>
              </a:spcBef>
              <a:buClrTx/>
              <a:buSzTx/>
              <a:buNone/>
              <a:defRPr sz="3900" cap="all" spc="342">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33" name="Shape 3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hape 56"/>
          <p:cNvSpPr>
            <a:spLocks noGrp="1"/>
          </p:cNvSpPr>
          <p:nvPr>
            <p:ph type="pic" sz="half" idx="13"/>
          </p:nvPr>
        </p:nvSpPr>
        <p:spPr>
          <a:xfrm>
            <a:off x="11609291" y="1522809"/>
            <a:ext cx="11025189" cy="10894220"/>
          </a:xfrm>
          <a:prstGeom prst="rect">
            <a:avLst/>
          </a:prstGeom>
          <a:effectLst>
            <a:outerShdw blurRad="190500" dist="8455" dir="5400000" rotWithShape="0">
              <a:srgbClr val="000000"/>
            </a:outerShdw>
          </a:effectLst>
        </p:spPr>
        <p:txBody>
          <a:bodyPr lIns="153060" tIns="76528" rIns="153060" bIns="76528">
            <a:noAutofit/>
          </a:bodyPr>
          <a:lstStyle/>
          <a:p>
            <a:endParaRPr/>
          </a:p>
        </p:txBody>
      </p:sp>
      <p:sp>
        <p:nvSpPr>
          <p:cNvPr id="57" name="Shape 57"/>
          <p:cNvSpPr>
            <a:spLocks noGrp="1"/>
          </p:cNvSpPr>
          <p:nvPr>
            <p:ph type="title"/>
          </p:nvPr>
        </p:nvSpPr>
        <p:spPr>
          <a:xfrm>
            <a:off x="1262062" y="5893594"/>
            <a:ext cx="9167813" cy="5036344"/>
          </a:xfrm>
          <a:prstGeom prst="rect">
            <a:avLst/>
          </a:prstGeom>
        </p:spPr>
        <p:txBody>
          <a:bodyPr/>
          <a:lstStyle>
            <a:lvl1pPr algn="l">
              <a:lnSpc>
                <a:spcPct val="80000"/>
              </a:lnSpc>
              <a:defRPr sz="12400" spc="248"/>
            </a:lvl1pPr>
          </a:lstStyle>
          <a:p>
            <a:r>
              <a:t>Title Text</a:t>
            </a:r>
          </a:p>
        </p:txBody>
      </p:sp>
      <p:sp>
        <p:nvSpPr>
          <p:cNvPr id="58" name="Shape 58"/>
          <p:cNvSpPr>
            <a:spLocks noGrp="1"/>
          </p:cNvSpPr>
          <p:nvPr>
            <p:ph type="body" sz="quarter" idx="1"/>
          </p:nvPr>
        </p:nvSpPr>
        <p:spPr>
          <a:xfrm>
            <a:off x="1262062" y="4000500"/>
            <a:ext cx="9167813" cy="1910953"/>
          </a:xfrm>
          <a:prstGeom prst="rect">
            <a:avLst/>
          </a:prstGeom>
        </p:spPr>
        <p:txBody>
          <a:bodyPr anchor="b"/>
          <a:lstStyle>
            <a:lvl1pPr marL="0" indent="0">
              <a:spcBef>
                <a:spcPts val="0"/>
              </a:spcBef>
              <a:buClrTx/>
              <a:buSzTx/>
              <a:buNone/>
              <a:defRPr sz="6700" cap="all" spc="132">
                <a:latin typeface="+mn-lt"/>
                <a:ea typeface="+mn-ea"/>
                <a:cs typeface="+mn-cs"/>
                <a:sym typeface="Futura"/>
              </a:defRPr>
            </a:lvl1pPr>
            <a:lvl2pPr marL="0" indent="382652">
              <a:spcBef>
                <a:spcPts val="0"/>
              </a:spcBef>
              <a:buClrTx/>
              <a:buSzTx/>
              <a:buNone/>
              <a:defRPr sz="6700" cap="all" spc="132">
                <a:latin typeface="+mn-lt"/>
                <a:ea typeface="+mn-ea"/>
                <a:cs typeface="+mn-cs"/>
                <a:sym typeface="Futura"/>
              </a:defRPr>
            </a:lvl2pPr>
            <a:lvl3pPr marL="0" indent="765306">
              <a:spcBef>
                <a:spcPts val="0"/>
              </a:spcBef>
              <a:buClrTx/>
              <a:buSzTx/>
              <a:buNone/>
              <a:defRPr sz="6700" cap="all" spc="132">
                <a:latin typeface="+mn-lt"/>
                <a:ea typeface="+mn-ea"/>
                <a:cs typeface="+mn-cs"/>
                <a:sym typeface="Futura"/>
              </a:defRPr>
            </a:lvl3pPr>
            <a:lvl4pPr marL="0" indent="1147961">
              <a:spcBef>
                <a:spcPts val="0"/>
              </a:spcBef>
              <a:buClrTx/>
              <a:buSzTx/>
              <a:buNone/>
              <a:defRPr sz="6700" cap="all" spc="132">
                <a:latin typeface="+mn-lt"/>
                <a:ea typeface="+mn-ea"/>
                <a:cs typeface="+mn-cs"/>
                <a:sym typeface="Futura"/>
              </a:defRPr>
            </a:lvl4pPr>
            <a:lvl5pPr marL="0" indent="1530613">
              <a:spcBef>
                <a:spcPts val="0"/>
              </a:spcBef>
              <a:buClrTx/>
              <a:buSzTx/>
              <a:buNone/>
              <a:defRPr sz="6700" cap="all" spc="132">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8878195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6" name="Shape 66"/>
          <p:cNvSpPr>
            <a:spLocks noGrp="1"/>
          </p:cNvSpPr>
          <p:nvPr>
            <p:ph type="body" sz="quarter" idx="13"/>
          </p:nvPr>
        </p:nvSpPr>
        <p:spPr>
          <a:xfrm>
            <a:off x="1262064" y="1857378"/>
            <a:ext cx="21859875" cy="848837"/>
          </a:xfrm>
          <a:prstGeom prst="rect">
            <a:avLst/>
          </a:prstGeom>
        </p:spPr>
        <p:txBody>
          <a:bodyPr>
            <a:spAutoFit/>
          </a:bodyPr>
          <a:lstStyle>
            <a:lvl1pPr marL="0" indent="0" algn="ctr">
              <a:spcBef>
                <a:spcPts val="0"/>
              </a:spcBef>
              <a:buClrTx/>
              <a:buSzTx/>
              <a:buNone/>
              <a:defRPr sz="4400" cap="all" spc="392">
                <a:latin typeface="+mn-lt"/>
                <a:ea typeface="+mn-ea"/>
                <a:cs typeface="+mn-cs"/>
                <a:sym typeface="Futura"/>
              </a:defRPr>
            </a:lvl1pPr>
          </a:lstStyle>
          <a:p>
            <a:r>
              <a:t>donec quis nunc</a:t>
            </a: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57386549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5" name="Shape 75"/>
          <p:cNvSpPr>
            <a:spLocks noGrp="1"/>
          </p:cNvSpPr>
          <p:nvPr>
            <p:ph type="body" sz="quarter" idx="13"/>
          </p:nvPr>
        </p:nvSpPr>
        <p:spPr>
          <a:xfrm>
            <a:off x="1262064" y="1857378"/>
            <a:ext cx="21859875" cy="848837"/>
          </a:xfrm>
          <a:prstGeom prst="rect">
            <a:avLst/>
          </a:prstGeom>
        </p:spPr>
        <p:txBody>
          <a:bodyPr>
            <a:spAutoFit/>
          </a:bodyPr>
          <a:lstStyle>
            <a:lvl1pPr marL="0" indent="0" algn="ctr">
              <a:spcBef>
                <a:spcPts val="0"/>
              </a:spcBef>
              <a:buClrTx/>
              <a:buSzTx/>
              <a:buNone/>
              <a:defRPr sz="4400" cap="all" spc="392">
                <a:latin typeface="+mn-lt"/>
                <a:ea typeface="+mn-ea"/>
                <a:cs typeface="+mn-cs"/>
                <a:sym typeface="Futura"/>
              </a:defRPr>
            </a:lvl1pPr>
          </a:lstStyle>
          <a:p>
            <a:r>
              <a:t>donec quis nunc</a:t>
            </a:r>
          </a:p>
        </p:txBody>
      </p:sp>
      <p:sp>
        <p:nvSpPr>
          <p:cNvPr id="76" name="Shape 76"/>
          <p:cNvSpPr>
            <a:spLocks noGrp="1"/>
          </p:cNvSpPr>
          <p:nvPr>
            <p:ph type="title"/>
          </p:nvPr>
        </p:nvSpPr>
        <p:spPr>
          <a:prstGeom prst="rect">
            <a:avLst/>
          </a:prstGeom>
        </p:spPr>
        <p:txBody>
          <a:bodyPr/>
          <a:lstStyle/>
          <a:p>
            <a:r>
              <a:t>Title Text</a:t>
            </a:r>
          </a:p>
        </p:txBody>
      </p:sp>
      <p:sp>
        <p:nvSpPr>
          <p:cNvPr id="77" name="Shape 7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hape 78"/>
          <p:cNvSpPr>
            <a:spLocks noGrp="1"/>
          </p:cNvSpPr>
          <p:nvPr>
            <p:ph type="sldNum" sz="quarter" idx="2"/>
          </p:nvPr>
        </p:nvSpPr>
        <p:spPr>
          <a:xfrm>
            <a:off x="11917564" y="12983766"/>
            <a:ext cx="548883" cy="52567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44486460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 name="Shape 85"/>
          <p:cNvSpPr>
            <a:spLocks noGrp="1"/>
          </p:cNvSpPr>
          <p:nvPr>
            <p:ph type="pic" sz="half" idx="13"/>
          </p:nvPr>
        </p:nvSpPr>
        <p:spPr>
          <a:xfrm>
            <a:off x="11572875" y="3268252"/>
            <a:ext cx="11144250" cy="9237056"/>
          </a:xfrm>
          <a:prstGeom prst="rect">
            <a:avLst/>
          </a:prstGeom>
          <a:effectLst>
            <a:outerShdw blurRad="190500" dist="8455" dir="5400000" rotWithShape="0">
              <a:srgbClr val="000000"/>
            </a:outerShdw>
          </a:effectLst>
        </p:spPr>
        <p:txBody>
          <a:bodyPr lIns="153060" tIns="76528" rIns="153060" bIns="76528">
            <a:noAutofit/>
          </a:bodyPr>
          <a:lstStyle/>
          <a:p>
            <a:endParaRPr/>
          </a:p>
        </p:txBody>
      </p:sp>
      <p:sp>
        <p:nvSpPr>
          <p:cNvPr id="86" name="Shape 86"/>
          <p:cNvSpPr>
            <a:spLocks noGrp="1"/>
          </p:cNvSpPr>
          <p:nvPr>
            <p:ph type="body" sz="quarter" idx="14"/>
          </p:nvPr>
        </p:nvSpPr>
        <p:spPr>
          <a:xfrm>
            <a:off x="1262064" y="1857378"/>
            <a:ext cx="21859875" cy="848837"/>
          </a:xfrm>
          <a:prstGeom prst="rect">
            <a:avLst/>
          </a:prstGeom>
        </p:spPr>
        <p:txBody>
          <a:bodyPr>
            <a:spAutoFit/>
          </a:bodyPr>
          <a:lstStyle>
            <a:lvl1pPr marL="0" indent="0" algn="ctr">
              <a:spcBef>
                <a:spcPts val="0"/>
              </a:spcBef>
              <a:buClrTx/>
              <a:buSzTx/>
              <a:buNone/>
              <a:defRPr sz="4400" cap="all" spc="392">
                <a:latin typeface="+mn-lt"/>
                <a:ea typeface="+mn-ea"/>
                <a:cs typeface="+mn-cs"/>
                <a:sym typeface="Futura"/>
              </a:defRPr>
            </a:lvl1pPr>
          </a:lstStyle>
          <a:p>
            <a:r>
              <a:t>donec quis nunc</a:t>
            </a:r>
          </a:p>
        </p:txBody>
      </p:sp>
      <p:sp>
        <p:nvSpPr>
          <p:cNvPr id="87" name="Shape 87"/>
          <p:cNvSpPr>
            <a:spLocks noGrp="1"/>
          </p:cNvSpPr>
          <p:nvPr>
            <p:ph type="title"/>
          </p:nvPr>
        </p:nvSpPr>
        <p:spPr>
          <a:prstGeom prst="rect">
            <a:avLst/>
          </a:prstGeom>
        </p:spPr>
        <p:txBody>
          <a:bodyPr/>
          <a:lstStyle/>
          <a:p>
            <a:r>
              <a:t>Title Text</a:t>
            </a:r>
          </a:p>
        </p:txBody>
      </p:sp>
      <p:sp>
        <p:nvSpPr>
          <p:cNvPr id="88" name="Shape 88"/>
          <p:cNvSpPr>
            <a:spLocks noGrp="1"/>
          </p:cNvSpPr>
          <p:nvPr>
            <p:ph type="body" sz="half" idx="1"/>
          </p:nvPr>
        </p:nvSpPr>
        <p:spPr>
          <a:xfrm>
            <a:off x="1262063" y="3661172"/>
            <a:ext cx="8953500" cy="8465344"/>
          </a:xfrm>
          <a:prstGeom prst="rect">
            <a:avLst/>
          </a:prstGeom>
        </p:spPr>
        <p:txBody>
          <a:bodyPr/>
          <a:lstStyle>
            <a:lvl1pPr>
              <a:spcBef>
                <a:spcPts val="4687"/>
              </a:spcBef>
              <a:defRPr sz="4000" spc="80"/>
            </a:lvl1pPr>
            <a:lvl2pPr>
              <a:spcBef>
                <a:spcPts val="4687"/>
              </a:spcBef>
              <a:defRPr sz="4000" spc="80"/>
            </a:lvl2pPr>
            <a:lvl3pPr>
              <a:spcBef>
                <a:spcPts val="4687"/>
              </a:spcBef>
              <a:defRPr sz="4000" spc="80"/>
            </a:lvl3pPr>
            <a:lvl4pPr>
              <a:spcBef>
                <a:spcPts val="4687"/>
              </a:spcBef>
              <a:defRPr sz="4000" spc="80"/>
            </a:lvl4pPr>
            <a:lvl5pPr>
              <a:spcBef>
                <a:spcPts val="4687"/>
              </a:spcBef>
              <a:defRPr sz="4000" spc="80"/>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11917564" y="12983766"/>
            <a:ext cx="548883" cy="52567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68648653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96" name="Shape 96"/>
          <p:cNvSpPr>
            <a:spLocks noGrp="1"/>
          </p:cNvSpPr>
          <p:nvPr>
            <p:ph type="body" idx="1"/>
          </p:nvPr>
        </p:nvSpPr>
        <p:spPr>
          <a:xfrm>
            <a:off x="1262064" y="1857376"/>
            <a:ext cx="21859875" cy="10501313"/>
          </a:xfrm>
          <a:prstGeom prst="rect">
            <a:avLst/>
          </a:prstGeom>
        </p:spPr>
        <p:txBody>
          <a:bodyPr anchor="ctr"/>
          <a:lstStyle/>
          <a:p>
            <a:r>
              <a:t>Body Level One</a:t>
            </a:r>
          </a:p>
          <a:p>
            <a:pPr lvl="1"/>
            <a:r>
              <a:t>Body Level Two</a:t>
            </a:r>
          </a:p>
          <a:p>
            <a:pPr lvl="2"/>
            <a:r>
              <a:t>Body Level Three</a:t>
            </a:r>
          </a:p>
          <a:p>
            <a:pPr lvl="3"/>
            <a:r>
              <a:t>Body Level Four</a:t>
            </a:r>
          </a:p>
          <a:p>
            <a:pPr lvl="4"/>
            <a:r>
              <a:t>Body Level Five</a:t>
            </a:r>
          </a:p>
        </p:txBody>
      </p:sp>
      <p:sp>
        <p:nvSpPr>
          <p:cNvPr id="97" name="Shape 97"/>
          <p:cNvSpPr>
            <a:spLocks noGrp="1"/>
          </p:cNvSpPr>
          <p:nvPr>
            <p:ph type="sldNum" sz="quarter" idx="2"/>
          </p:nvPr>
        </p:nvSpPr>
        <p:spPr>
          <a:xfrm>
            <a:off x="11917564" y="12983766"/>
            <a:ext cx="548883" cy="52567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84833628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 name="Shape 104"/>
          <p:cNvSpPr>
            <a:spLocks noGrp="1"/>
          </p:cNvSpPr>
          <p:nvPr>
            <p:ph type="pic" sz="quarter" idx="13"/>
          </p:nvPr>
        </p:nvSpPr>
        <p:spPr>
          <a:xfrm>
            <a:off x="12192000" y="6768703"/>
            <a:ext cx="10501313" cy="5697141"/>
          </a:xfrm>
          <a:prstGeom prst="rect">
            <a:avLst/>
          </a:prstGeom>
          <a:effectLst>
            <a:outerShdw blurRad="190500" dist="8455" dir="5400000" rotWithShape="0">
              <a:srgbClr val="000000"/>
            </a:outerShdw>
          </a:effectLst>
        </p:spPr>
        <p:txBody>
          <a:bodyPr lIns="153060" tIns="76528" rIns="153060" bIns="76528">
            <a:noAutofit/>
          </a:bodyPr>
          <a:lstStyle/>
          <a:p>
            <a:endParaRPr/>
          </a:p>
        </p:txBody>
      </p:sp>
      <p:sp>
        <p:nvSpPr>
          <p:cNvPr id="105" name="Shape 105"/>
          <p:cNvSpPr>
            <a:spLocks noGrp="1"/>
          </p:cNvSpPr>
          <p:nvPr>
            <p:ph type="pic" sz="quarter" idx="14"/>
          </p:nvPr>
        </p:nvSpPr>
        <p:spPr>
          <a:xfrm>
            <a:off x="12192000" y="1518047"/>
            <a:ext cx="10501313" cy="4822031"/>
          </a:xfrm>
          <a:prstGeom prst="rect">
            <a:avLst/>
          </a:prstGeom>
          <a:effectLst>
            <a:outerShdw blurRad="190500" dist="8455" dir="5400000" rotWithShape="0">
              <a:srgbClr val="000000"/>
            </a:outerShdw>
          </a:effectLst>
        </p:spPr>
        <p:txBody>
          <a:bodyPr lIns="153060" tIns="76528" rIns="153060" bIns="76528">
            <a:noAutofit/>
          </a:bodyPr>
          <a:lstStyle/>
          <a:p>
            <a:endParaRPr/>
          </a:p>
        </p:txBody>
      </p:sp>
      <p:sp>
        <p:nvSpPr>
          <p:cNvPr id="106" name="Shape 106"/>
          <p:cNvSpPr>
            <a:spLocks noGrp="1"/>
          </p:cNvSpPr>
          <p:nvPr>
            <p:ph type="pic" sz="half" idx="15"/>
          </p:nvPr>
        </p:nvSpPr>
        <p:spPr>
          <a:xfrm>
            <a:off x="1683462" y="1518047"/>
            <a:ext cx="9334502" cy="10947797"/>
          </a:xfrm>
          <a:prstGeom prst="rect">
            <a:avLst/>
          </a:prstGeom>
          <a:effectLst>
            <a:outerShdw blurRad="190500" dist="8455" dir="5400000" rotWithShape="0">
              <a:srgbClr val="000000"/>
            </a:outerShdw>
          </a:effectLst>
        </p:spPr>
        <p:txBody>
          <a:bodyPr lIns="153060" tIns="76528" rIns="153060" bIns="76528">
            <a:noAutofit/>
          </a:bodyPr>
          <a:lstStyle/>
          <a:p>
            <a:endParaRPr/>
          </a:p>
        </p:txBody>
      </p:sp>
      <p:sp>
        <p:nvSpPr>
          <p:cNvPr id="107" name="Shape 107"/>
          <p:cNvSpPr>
            <a:spLocks noGrp="1"/>
          </p:cNvSpPr>
          <p:nvPr>
            <p:ph type="sldNum" sz="quarter" idx="2"/>
          </p:nvPr>
        </p:nvSpPr>
        <p:spPr>
          <a:xfrm>
            <a:off x="11917564" y="12983766"/>
            <a:ext cx="548883" cy="52567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2562081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 - 2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 name="Shape 114"/>
          <p:cNvSpPr>
            <a:spLocks noGrp="1"/>
          </p:cNvSpPr>
          <p:nvPr>
            <p:ph type="pic" sz="half" idx="13"/>
          </p:nvPr>
        </p:nvSpPr>
        <p:spPr>
          <a:xfrm>
            <a:off x="12763500" y="1518047"/>
            <a:ext cx="9929813" cy="10947797"/>
          </a:xfrm>
          <a:prstGeom prst="rect">
            <a:avLst/>
          </a:prstGeom>
          <a:effectLst>
            <a:outerShdw blurRad="190500" dist="8455" dir="5400000" rotWithShape="0">
              <a:srgbClr val="000000"/>
            </a:outerShdw>
          </a:effectLst>
        </p:spPr>
        <p:txBody>
          <a:bodyPr lIns="153060" tIns="76528" rIns="153060" bIns="76528">
            <a:noAutofit/>
          </a:bodyPr>
          <a:lstStyle/>
          <a:p>
            <a:endParaRPr/>
          </a:p>
        </p:txBody>
      </p:sp>
      <p:sp>
        <p:nvSpPr>
          <p:cNvPr id="115" name="Shape 115"/>
          <p:cNvSpPr>
            <a:spLocks noGrp="1"/>
          </p:cNvSpPr>
          <p:nvPr>
            <p:ph type="pic" sz="half" idx="14"/>
          </p:nvPr>
        </p:nvSpPr>
        <p:spPr>
          <a:xfrm>
            <a:off x="1666875" y="1518047"/>
            <a:ext cx="9929813" cy="10947797"/>
          </a:xfrm>
          <a:prstGeom prst="rect">
            <a:avLst/>
          </a:prstGeom>
          <a:effectLst>
            <a:outerShdw blurRad="190500" dist="8455" dir="5400000" rotWithShape="0">
              <a:srgbClr val="000000"/>
            </a:outerShdw>
          </a:effectLst>
        </p:spPr>
        <p:txBody>
          <a:bodyPr lIns="153060" tIns="76528" rIns="153060" bIns="76528">
            <a:noAutofit/>
          </a:bodyPr>
          <a:lstStyle/>
          <a:p>
            <a:endParaRPr/>
          </a:p>
        </p:txBody>
      </p:sp>
      <p:sp>
        <p:nvSpPr>
          <p:cNvPr id="116" name="Shape 116"/>
          <p:cNvSpPr>
            <a:spLocks noGrp="1"/>
          </p:cNvSpPr>
          <p:nvPr>
            <p:ph type="sldNum" sz="quarter" idx="2"/>
          </p:nvPr>
        </p:nvSpPr>
        <p:spPr>
          <a:xfrm>
            <a:off x="11911386" y="12983766"/>
            <a:ext cx="548883" cy="52567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22880038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3" name="Shape 123"/>
          <p:cNvSpPr>
            <a:spLocks noGrp="1"/>
          </p:cNvSpPr>
          <p:nvPr>
            <p:ph type="body" sz="quarter" idx="13"/>
          </p:nvPr>
        </p:nvSpPr>
        <p:spPr>
          <a:xfrm>
            <a:off x="1262064" y="9085702"/>
            <a:ext cx="21859875" cy="848837"/>
          </a:xfrm>
          <a:prstGeom prst="rect">
            <a:avLst/>
          </a:prstGeom>
        </p:spPr>
        <p:txBody>
          <a:bodyPr anchor="ctr">
            <a:spAutoFit/>
          </a:bodyPr>
          <a:lstStyle>
            <a:lvl1pPr marL="0" indent="0" algn="ctr">
              <a:spcBef>
                <a:spcPts val="0"/>
              </a:spcBef>
              <a:buClrTx/>
              <a:buSzTx/>
              <a:buNone/>
              <a:defRPr sz="4400" i="1" spc="87">
                <a:solidFill>
                  <a:schemeClr val="accent5">
                    <a:satOff val="-10854"/>
                    <a:lumOff val="-10463"/>
                  </a:schemeClr>
                </a:solidFill>
              </a:defRPr>
            </a:lvl1pPr>
          </a:lstStyle>
          <a:p>
            <a:r>
              <a:t>— Johnny Appleseed</a:t>
            </a:r>
          </a:p>
        </p:txBody>
      </p:sp>
      <p:sp>
        <p:nvSpPr>
          <p:cNvPr id="124" name="Shape 124"/>
          <p:cNvSpPr>
            <a:spLocks noGrp="1"/>
          </p:cNvSpPr>
          <p:nvPr>
            <p:ph type="body" sz="quarter" idx="14"/>
          </p:nvPr>
        </p:nvSpPr>
        <p:spPr>
          <a:xfrm>
            <a:off x="1262064" y="7300962"/>
            <a:ext cx="21859875" cy="1664445"/>
          </a:xfrm>
          <a:prstGeom prst="rect">
            <a:avLst/>
          </a:prstGeom>
        </p:spPr>
        <p:txBody>
          <a:bodyPr anchor="b">
            <a:spAutoFit/>
          </a:bodyPr>
          <a:lstStyle>
            <a:lvl1pPr marL="0" indent="0" algn="ctr" defTabSz="1530797">
              <a:spcBef>
                <a:spcPts val="0"/>
              </a:spcBef>
              <a:buClrTx/>
              <a:buSzTx/>
              <a:buNone/>
              <a:defRPr sz="9700" cap="all" spc="777">
                <a:latin typeface="+mn-lt"/>
                <a:ea typeface="+mn-ea"/>
                <a:cs typeface="+mn-cs"/>
                <a:sym typeface="Futura"/>
              </a:defRPr>
            </a:lvl1pPr>
          </a:lstStyle>
          <a:p>
            <a:pPr defTabSz="914400"/>
            <a:r>
              <a:t>Type a quote here.</a:t>
            </a:r>
          </a:p>
        </p:txBody>
      </p:sp>
      <p:sp>
        <p:nvSpPr>
          <p:cNvPr id="125" name="Shape 125"/>
          <p:cNvSpPr>
            <a:spLocks noGrp="1"/>
          </p:cNvSpPr>
          <p:nvPr>
            <p:ph type="body" sz="quarter" idx="15"/>
          </p:nvPr>
        </p:nvSpPr>
        <p:spPr>
          <a:xfrm>
            <a:off x="11766563" y="9929813"/>
            <a:ext cx="854736" cy="2495442"/>
          </a:xfrm>
          <a:prstGeom prst="rect">
            <a:avLst/>
          </a:prstGeom>
        </p:spPr>
        <p:txBody>
          <a:bodyPr wrap="none">
            <a:spAutoFit/>
          </a:bodyPr>
          <a:lstStyle>
            <a:lvl1pPr marL="0" indent="0" algn="ctr" defTabSz="1084184">
              <a:spcBef>
                <a:spcPts val="0"/>
              </a:spcBef>
              <a:buClrTx/>
              <a:buSzTx/>
              <a:buNone/>
              <a:defRPr sz="15100" spc="301">
                <a:latin typeface="Baskerville SemiBold"/>
                <a:ea typeface="Baskerville SemiBold"/>
                <a:cs typeface="Baskerville SemiBold"/>
                <a:sym typeface="Baskerville SemiBold"/>
              </a:defRPr>
            </a:lvl1pPr>
          </a:lstStyle>
          <a:p>
            <a:r>
              <a:t>”</a:t>
            </a:r>
          </a:p>
        </p:txBody>
      </p:sp>
      <p:sp>
        <p:nvSpPr>
          <p:cNvPr id="126" name="Shape 126"/>
          <p:cNvSpPr>
            <a:spLocks noGrp="1"/>
          </p:cNvSpPr>
          <p:nvPr>
            <p:ph type="body" sz="quarter" idx="16"/>
          </p:nvPr>
        </p:nvSpPr>
        <p:spPr>
          <a:xfrm>
            <a:off x="11766563" y="3607595"/>
            <a:ext cx="854736" cy="2495442"/>
          </a:xfrm>
          <a:prstGeom prst="rect">
            <a:avLst/>
          </a:prstGeom>
        </p:spPr>
        <p:txBody>
          <a:bodyPr wrap="none">
            <a:spAutoFit/>
          </a:bodyPr>
          <a:lstStyle>
            <a:lvl1pPr marL="0" indent="0" algn="ctr" defTabSz="1084184">
              <a:spcBef>
                <a:spcPts val="0"/>
              </a:spcBef>
              <a:buClrTx/>
              <a:buSzTx/>
              <a:buNone/>
              <a:defRPr sz="15100" spc="301">
                <a:latin typeface="Baskerville SemiBold"/>
                <a:ea typeface="Baskerville SemiBold"/>
                <a:cs typeface="Baskerville SemiBold"/>
                <a:sym typeface="Baskerville SemiBold"/>
              </a:defRPr>
            </a:lvl1pPr>
          </a:lstStyle>
          <a:p>
            <a:r>
              <a:t>“</a:t>
            </a:r>
          </a:p>
        </p:txBody>
      </p:sp>
      <p:sp>
        <p:nvSpPr>
          <p:cNvPr id="127" name="Shape 127"/>
          <p:cNvSpPr>
            <a:spLocks noGrp="1"/>
          </p:cNvSpPr>
          <p:nvPr>
            <p:ph type="sldNum" sz="quarter" idx="2"/>
          </p:nvPr>
        </p:nvSpPr>
        <p:spPr>
          <a:xfrm>
            <a:off x="11917564" y="12983766"/>
            <a:ext cx="548883" cy="52567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1264403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Shape 134"/>
          <p:cNvSpPr>
            <a:spLocks noGrp="1"/>
          </p:cNvSpPr>
          <p:nvPr>
            <p:ph type="pic" idx="13"/>
          </p:nvPr>
        </p:nvSpPr>
        <p:spPr>
          <a:xfrm>
            <a:off x="-10584" y="0"/>
            <a:ext cx="24384002" cy="13716000"/>
          </a:xfrm>
          <a:prstGeom prst="rect">
            <a:avLst/>
          </a:prstGeom>
        </p:spPr>
        <p:txBody>
          <a:bodyPr lIns="153060" tIns="76528" rIns="153060" bIns="76528">
            <a:noAutofit/>
          </a:bodyPr>
          <a:lstStyle/>
          <a:p>
            <a:endParaRPr/>
          </a:p>
        </p:txBody>
      </p:sp>
      <p:sp>
        <p:nvSpPr>
          <p:cNvPr id="135" name="Shape 135"/>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9967441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hape 142"/>
          <p:cNvSpPr>
            <a:spLocks noGrp="1"/>
          </p:cNvSpPr>
          <p:nvPr>
            <p:ph type="sldNum" sz="quarter" idx="2"/>
          </p:nvPr>
        </p:nvSpPr>
        <p:spPr>
          <a:xfrm>
            <a:off x="11917564" y="12983766"/>
            <a:ext cx="548883" cy="52567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886257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hape 56"/>
          <p:cNvSpPr>
            <a:spLocks noGrp="1"/>
          </p:cNvSpPr>
          <p:nvPr>
            <p:ph type="pic" idx="13"/>
          </p:nvPr>
        </p:nvSpPr>
        <p:spPr>
          <a:xfrm>
            <a:off x="10464804" y="1530350"/>
            <a:ext cx="12661899" cy="10922001"/>
          </a:xfrm>
          <a:prstGeom prst="rect">
            <a:avLst/>
          </a:prstGeom>
          <a:effectLst>
            <a:outerShdw blurRad="190500" dist="8455" dir="5400000" rotWithShape="0">
              <a:srgbClr val="000000"/>
            </a:outerShdw>
          </a:effectLst>
        </p:spPr>
        <p:txBody>
          <a:bodyPr lIns="91429" tIns="45713" rIns="91429" bIns="45713">
            <a:noAutofit/>
          </a:bodyPr>
          <a:lstStyle/>
          <a:p>
            <a:endParaRPr/>
          </a:p>
        </p:txBody>
      </p:sp>
      <p:sp>
        <p:nvSpPr>
          <p:cNvPr id="57" name="Shape 57"/>
          <p:cNvSpPr>
            <a:spLocks noGrp="1"/>
          </p:cNvSpPr>
          <p:nvPr>
            <p:ph type="title"/>
          </p:nvPr>
        </p:nvSpPr>
        <p:spPr>
          <a:xfrm>
            <a:off x="1257303" y="5892801"/>
            <a:ext cx="8483601" cy="5029200"/>
          </a:xfrm>
          <a:prstGeom prst="rect">
            <a:avLst/>
          </a:prstGeom>
        </p:spPr>
        <p:txBody>
          <a:bodyPr/>
          <a:lstStyle>
            <a:lvl1pPr algn="l">
              <a:lnSpc>
                <a:spcPct val="80000"/>
              </a:lnSpc>
              <a:defRPr sz="10500" spc="209"/>
            </a:lvl1pPr>
          </a:lstStyle>
          <a:p>
            <a:r>
              <a:t>Title Text</a:t>
            </a:r>
          </a:p>
        </p:txBody>
      </p:sp>
      <p:sp>
        <p:nvSpPr>
          <p:cNvPr id="58" name="Shape 58"/>
          <p:cNvSpPr>
            <a:spLocks noGrp="1"/>
          </p:cNvSpPr>
          <p:nvPr>
            <p:ph type="body" sz="quarter" idx="1"/>
          </p:nvPr>
        </p:nvSpPr>
        <p:spPr>
          <a:xfrm>
            <a:off x="1257303" y="4000502"/>
            <a:ext cx="8483601" cy="1905000"/>
          </a:xfrm>
          <a:prstGeom prst="rect">
            <a:avLst/>
          </a:prstGeom>
        </p:spPr>
        <p:txBody>
          <a:bodyPr anchor="b"/>
          <a:lstStyle>
            <a:lvl1pPr marL="0" indent="0">
              <a:spcBef>
                <a:spcPts val="0"/>
              </a:spcBef>
              <a:buClrTx/>
              <a:buSzTx/>
              <a:buNone/>
              <a:defRPr sz="5900" cap="all" spc="116">
                <a:latin typeface="+mn-lt"/>
                <a:ea typeface="+mn-ea"/>
                <a:cs typeface="+mn-cs"/>
                <a:sym typeface="Futura"/>
              </a:defRPr>
            </a:lvl1pPr>
            <a:lvl2pPr marL="0" indent="228573">
              <a:spcBef>
                <a:spcPts val="0"/>
              </a:spcBef>
              <a:buClrTx/>
              <a:buSzTx/>
              <a:buNone/>
              <a:defRPr sz="5900" cap="all" spc="116">
                <a:latin typeface="+mn-lt"/>
                <a:ea typeface="+mn-ea"/>
                <a:cs typeface="+mn-cs"/>
                <a:sym typeface="Futura"/>
              </a:defRPr>
            </a:lvl2pPr>
            <a:lvl3pPr marL="0" indent="457145">
              <a:spcBef>
                <a:spcPts val="0"/>
              </a:spcBef>
              <a:buClrTx/>
              <a:buSzTx/>
              <a:buNone/>
              <a:defRPr sz="5900" cap="all" spc="116">
                <a:latin typeface="+mn-lt"/>
                <a:ea typeface="+mn-ea"/>
                <a:cs typeface="+mn-cs"/>
                <a:sym typeface="Futura"/>
              </a:defRPr>
            </a:lvl3pPr>
            <a:lvl4pPr marL="0" indent="685716">
              <a:spcBef>
                <a:spcPts val="0"/>
              </a:spcBef>
              <a:buClrTx/>
              <a:buSzTx/>
              <a:buNone/>
              <a:defRPr sz="5900" cap="all" spc="116">
                <a:latin typeface="+mn-lt"/>
                <a:ea typeface="+mn-ea"/>
                <a:cs typeface="+mn-cs"/>
                <a:sym typeface="Futura"/>
              </a:defRPr>
            </a:lvl4pPr>
            <a:lvl5pPr marL="0" indent="914290">
              <a:spcBef>
                <a:spcPts val="0"/>
              </a:spcBef>
              <a:buClrTx/>
              <a:buSzTx/>
              <a:buNone/>
              <a:defRPr sz="5900" cap="all" spc="116">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lank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9" name="Shape 149"/>
          <p:cNvSpPr>
            <a:spLocks noGrp="1"/>
          </p:cNvSpPr>
          <p:nvPr>
            <p:ph type="sldNum" sz="quarter" idx="2"/>
          </p:nvPr>
        </p:nvSpPr>
        <p:spPr>
          <a:xfrm>
            <a:off x="11917564" y="12983766"/>
            <a:ext cx="548883" cy="52567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5484104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1_Photo - Horizontal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6" name="Shape 156"/>
          <p:cNvSpPr>
            <a:spLocks noGrp="1"/>
          </p:cNvSpPr>
          <p:nvPr>
            <p:ph type="pic" idx="13"/>
          </p:nvPr>
        </p:nvSpPr>
        <p:spPr>
          <a:xfrm>
            <a:off x="1244603" y="4152899"/>
            <a:ext cx="21869402" cy="6905627"/>
          </a:xfrm>
          <a:prstGeom prst="rect">
            <a:avLst/>
          </a:prstGeom>
          <a:effectLst>
            <a:outerShdw blurRad="101600" dir="5400000" rotWithShape="0">
              <a:srgbClr val="000000"/>
            </a:outerShdw>
          </a:effectLst>
        </p:spPr>
        <p:txBody>
          <a:bodyPr lIns="153060" tIns="76528" rIns="153060" bIns="76528">
            <a:noAutofit/>
          </a:bodyPr>
          <a:lstStyle/>
          <a:p>
            <a:endParaRPr/>
          </a:p>
        </p:txBody>
      </p:sp>
      <p:sp>
        <p:nvSpPr>
          <p:cNvPr id="157" name="Shape 157"/>
          <p:cNvSpPr>
            <a:spLocks noGrp="1"/>
          </p:cNvSpPr>
          <p:nvPr>
            <p:ph type="title"/>
          </p:nvPr>
        </p:nvSpPr>
        <p:spPr>
          <a:xfrm>
            <a:off x="1257298" y="2333624"/>
            <a:ext cx="21869404" cy="790577"/>
          </a:xfrm>
          <a:prstGeom prst="rect">
            <a:avLst/>
          </a:prstGeom>
        </p:spPr>
        <p:txBody>
          <a:bodyPr lIns="45350" tIns="45350" rIns="45350" bIns="45350"/>
          <a:lstStyle>
            <a:lvl1pPr defTabSz="770973"/>
          </a:lstStyle>
          <a:p>
            <a:r>
              <a:t>Title Text</a:t>
            </a:r>
          </a:p>
        </p:txBody>
      </p:sp>
      <p:sp>
        <p:nvSpPr>
          <p:cNvPr id="158" name="Shape 158"/>
          <p:cNvSpPr>
            <a:spLocks noGrp="1"/>
          </p:cNvSpPr>
          <p:nvPr>
            <p:ph type="body" sz="quarter" idx="1"/>
          </p:nvPr>
        </p:nvSpPr>
        <p:spPr>
          <a:xfrm>
            <a:off x="1257298" y="3124200"/>
            <a:ext cx="21869404" cy="542926"/>
          </a:xfrm>
          <a:prstGeom prst="rect">
            <a:avLst/>
          </a:prstGeom>
        </p:spPr>
        <p:txBody>
          <a:bodyPr lIns="45350" tIns="45350" rIns="45350" bIns="45350"/>
          <a:lstStyle>
            <a:lvl1pPr marL="0" indent="0" algn="ctr" defTabSz="770973">
              <a:spcBef>
                <a:spcPts val="0"/>
              </a:spcBef>
              <a:buClrTx/>
              <a:buSzTx/>
              <a:buNone/>
              <a:defRPr sz="4400" cap="all" spc="392">
                <a:latin typeface="+mn-lt"/>
                <a:ea typeface="+mn-ea"/>
                <a:cs typeface="+mn-cs"/>
                <a:sym typeface="Futura"/>
              </a:defRPr>
            </a:lvl1pPr>
            <a:lvl2pPr marL="0" indent="0" algn="ctr" defTabSz="770973">
              <a:spcBef>
                <a:spcPts val="0"/>
              </a:spcBef>
              <a:buClrTx/>
              <a:buSzTx/>
              <a:buNone/>
              <a:defRPr sz="4400" cap="all" spc="392">
                <a:latin typeface="+mn-lt"/>
                <a:ea typeface="+mn-ea"/>
                <a:cs typeface="+mn-cs"/>
                <a:sym typeface="Futura"/>
              </a:defRPr>
            </a:lvl2pPr>
            <a:lvl3pPr marL="0" indent="0" algn="ctr" defTabSz="770973">
              <a:spcBef>
                <a:spcPts val="0"/>
              </a:spcBef>
              <a:buClrTx/>
              <a:buSzTx/>
              <a:buNone/>
              <a:defRPr sz="4400" cap="all" spc="392">
                <a:latin typeface="+mn-lt"/>
                <a:ea typeface="+mn-ea"/>
                <a:cs typeface="+mn-cs"/>
                <a:sym typeface="Futura"/>
              </a:defRPr>
            </a:lvl3pPr>
            <a:lvl4pPr marL="0" indent="0" algn="ctr" defTabSz="770973">
              <a:spcBef>
                <a:spcPts val="0"/>
              </a:spcBef>
              <a:buClrTx/>
              <a:buSzTx/>
              <a:buNone/>
              <a:defRPr sz="4400" cap="all" spc="392">
                <a:latin typeface="+mn-lt"/>
                <a:ea typeface="+mn-ea"/>
                <a:cs typeface="+mn-cs"/>
                <a:sym typeface="Futura"/>
              </a:defRPr>
            </a:lvl4pPr>
            <a:lvl5pPr marL="0" indent="0" algn="ctr" defTabSz="770973">
              <a:spcBef>
                <a:spcPts val="0"/>
              </a:spcBef>
              <a:buClrTx/>
              <a:buSzTx/>
              <a:buNone/>
              <a:defRPr sz="4400" cap="all" spc="392">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159" name="Shape 159"/>
          <p:cNvSpPr>
            <a:spLocks noGrp="1"/>
          </p:cNvSpPr>
          <p:nvPr>
            <p:ph type="sldNum" sz="quarter" idx="2"/>
          </p:nvPr>
        </p:nvSpPr>
        <p:spPr>
          <a:xfrm>
            <a:off x="11924227" y="11444288"/>
            <a:ext cx="535553" cy="507084"/>
          </a:xfrm>
          <a:prstGeom prst="rect">
            <a:avLst/>
          </a:prstGeom>
        </p:spPr>
        <p:txBody>
          <a:bodyPr lIns="45350" tIns="45350" rIns="45350" bIns="45350"/>
          <a:lstStyle>
            <a:lvl1pPr defTabSz="770973">
              <a:defRPr sz="2700" spc="54"/>
            </a:lvl1pPr>
          </a:lstStyle>
          <a:p>
            <a:fld id="{86CB4B4D-7CA3-9044-876B-883B54F8677D}" type="slidenum">
              <a:rPr/>
              <a:pPr/>
              <a:t>‹#›</a:t>
            </a:fld>
            <a:endParaRPr/>
          </a:p>
        </p:txBody>
      </p:sp>
    </p:spTree>
    <p:extLst>
      <p:ext uri="{BB962C8B-B14F-4D97-AF65-F5344CB8AC3E}">
        <p14:creationId xmlns:p14="http://schemas.microsoft.com/office/powerpoint/2010/main" val="2961694257"/>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1_Title - To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 name="Shape 166"/>
          <p:cNvSpPr>
            <a:spLocks noGrp="1"/>
          </p:cNvSpPr>
          <p:nvPr>
            <p:ph type="body" sz="quarter" idx="1"/>
          </p:nvPr>
        </p:nvSpPr>
        <p:spPr>
          <a:xfrm>
            <a:off x="1257298" y="3124200"/>
            <a:ext cx="21869404" cy="542926"/>
          </a:xfrm>
          <a:prstGeom prst="rect">
            <a:avLst/>
          </a:prstGeom>
        </p:spPr>
        <p:txBody>
          <a:bodyPr lIns="45350" tIns="45350" rIns="45350" bIns="45350"/>
          <a:lstStyle>
            <a:lvl1pPr marL="0" indent="0" algn="ctr" defTabSz="770973">
              <a:spcBef>
                <a:spcPts val="0"/>
              </a:spcBef>
              <a:buClrTx/>
              <a:buSzTx/>
              <a:buNone/>
              <a:defRPr sz="4400" cap="all" spc="392">
                <a:latin typeface="+mn-lt"/>
                <a:ea typeface="+mn-ea"/>
                <a:cs typeface="+mn-cs"/>
                <a:sym typeface="Futura"/>
              </a:defRPr>
            </a:lvl1pPr>
            <a:lvl2pPr marL="1376743" indent="-526401" algn="ctr" defTabSz="770973">
              <a:spcBef>
                <a:spcPts val="0"/>
              </a:spcBef>
              <a:buClrTx/>
              <a:defRPr sz="4400" cap="all" spc="392">
                <a:latin typeface="+mn-lt"/>
                <a:ea typeface="+mn-ea"/>
                <a:cs typeface="+mn-cs"/>
                <a:sym typeface="Futura"/>
              </a:defRPr>
            </a:lvl2pPr>
            <a:lvl3pPr marL="2227082" indent="-526401" algn="ctr" defTabSz="770973">
              <a:spcBef>
                <a:spcPts val="0"/>
              </a:spcBef>
              <a:buClrTx/>
              <a:defRPr sz="4400" cap="all" spc="392">
                <a:latin typeface="+mn-lt"/>
                <a:ea typeface="+mn-ea"/>
                <a:cs typeface="+mn-cs"/>
                <a:sym typeface="Futura"/>
              </a:defRPr>
            </a:lvl3pPr>
            <a:lvl4pPr marL="3077424" indent="-526401" algn="ctr" defTabSz="770973">
              <a:spcBef>
                <a:spcPts val="0"/>
              </a:spcBef>
              <a:buClrTx/>
              <a:defRPr sz="4400" cap="all" spc="392">
                <a:latin typeface="+mn-lt"/>
                <a:ea typeface="+mn-ea"/>
                <a:cs typeface="+mn-cs"/>
                <a:sym typeface="Futura"/>
              </a:defRPr>
            </a:lvl4pPr>
            <a:lvl5pPr marL="3927763" indent="-526401" algn="ctr" defTabSz="770973">
              <a:spcBef>
                <a:spcPts val="0"/>
              </a:spcBef>
              <a:buClrTx/>
              <a:defRPr sz="4400" cap="all" spc="392">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167" name="Shape 167"/>
          <p:cNvSpPr>
            <a:spLocks noGrp="1"/>
          </p:cNvSpPr>
          <p:nvPr>
            <p:ph type="title"/>
          </p:nvPr>
        </p:nvSpPr>
        <p:spPr>
          <a:xfrm>
            <a:off x="1257298" y="2333624"/>
            <a:ext cx="21869404" cy="790577"/>
          </a:xfrm>
          <a:prstGeom prst="rect">
            <a:avLst/>
          </a:prstGeom>
        </p:spPr>
        <p:txBody>
          <a:bodyPr lIns="45350" tIns="45350" rIns="45350" bIns="45350"/>
          <a:lstStyle>
            <a:lvl1pPr defTabSz="770973"/>
          </a:lstStyle>
          <a:p>
            <a:r>
              <a:t>Title Text</a:t>
            </a:r>
          </a:p>
        </p:txBody>
      </p:sp>
      <p:sp>
        <p:nvSpPr>
          <p:cNvPr id="168" name="Shape 168"/>
          <p:cNvSpPr>
            <a:spLocks noGrp="1"/>
          </p:cNvSpPr>
          <p:nvPr>
            <p:ph type="sldNum" sz="quarter" idx="2"/>
          </p:nvPr>
        </p:nvSpPr>
        <p:spPr>
          <a:xfrm>
            <a:off x="11924227" y="11444288"/>
            <a:ext cx="535553" cy="507084"/>
          </a:xfrm>
          <a:prstGeom prst="rect">
            <a:avLst/>
          </a:prstGeom>
        </p:spPr>
        <p:txBody>
          <a:bodyPr lIns="45350" tIns="45350" rIns="45350" bIns="45350"/>
          <a:lstStyle>
            <a:lvl1pPr defTabSz="770973">
              <a:defRPr sz="2700" spc="54"/>
            </a:lvl1pPr>
          </a:lstStyle>
          <a:p>
            <a:fld id="{86CB4B4D-7CA3-9044-876B-883B54F8677D}" type="slidenum">
              <a:rPr/>
              <a:pPr/>
              <a:t>‹#›</a:t>
            </a:fld>
            <a:endParaRPr/>
          </a:p>
        </p:txBody>
      </p:sp>
    </p:spTree>
    <p:extLst>
      <p:ext uri="{BB962C8B-B14F-4D97-AF65-F5344CB8AC3E}">
        <p14:creationId xmlns:p14="http://schemas.microsoft.com/office/powerpoint/2010/main" val="295421812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Shape 11"/>
          <p:cNvSpPr>
            <a:spLocks noGrp="1"/>
          </p:cNvSpPr>
          <p:nvPr>
            <p:ph type="title"/>
          </p:nvPr>
        </p:nvSpPr>
        <p:spPr>
          <a:xfrm>
            <a:off x="1262063" y="5393531"/>
            <a:ext cx="21859875" cy="5464969"/>
          </a:xfrm>
          <a:prstGeom prst="rect">
            <a:avLst/>
          </a:prstGeom>
        </p:spPr>
        <p:txBody>
          <a:bodyPr/>
          <a:lstStyle>
            <a:lvl1pPr>
              <a:defRPr sz="17400" spc="348">
                <a:solidFill>
                  <a:srgbClr val="FFFFFF"/>
                </a:solidFill>
              </a:defRPr>
            </a:lvl1pPr>
          </a:lstStyle>
          <a:p>
            <a:r>
              <a:t>Title Text</a:t>
            </a:r>
          </a:p>
        </p:txBody>
      </p:sp>
      <p:sp>
        <p:nvSpPr>
          <p:cNvPr id="12" name="Shape 12"/>
          <p:cNvSpPr>
            <a:spLocks noGrp="1"/>
          </p:cNvSpPr>
          <p:nvPr>
            <p:ph type="body" sz="quarter" idx="1"/>
          </p:nvPr>
        </p:nvSpPr>
        <p:spPr>
          <a:xfrm>
            <a:off x="1262063" y="2911078"/>
            <a:ext cx="21859875" cy="2500313"/>
          </a:xfrm>
          <a:prstGeom prst="rect">
            <a:avLst/>
          </a:prstGeom>
        </p:spPr>
        <p:txBody>
          <a:bodyPr anchor="b"/>
          <a:lstStyle>
            <a:lvl1pPr marL="0" indent="0" algn="ctr">
              <a:spcBef>
                <a:spcPts val="0"/>
              </a:spcBef>
              <a:buClrTx/>
              <a:buSzTx/>
              <a:buNone/>
              <a:defRPr sz="9000" cap="all" spc="360">
                <a:solidFill>
                  <a:srgbClr val="FFFFFF"/>
                </a:solidFill>
                <a:latin typeface="+mn-lt"/>
                <a:ea typeface="+mn-ea"/>
                <a:cs typeface="+mn-cs"/>
                <a:sym typeface="Futura"/>
              </a:defRPr>
            </a:lvl1pPr>
            <a:lvl2pPr marL="0" indent="382699" algn="ctr">
              <a:spcBef>
                <a:spcPts val="0"/>
              </a:spcBef>
              <a:buClrTx/>
              <a:buSzTx/>
              <a:buNone/>
              <a:defRPr sz="9000" cap="all" spc="360">
                <a:solidFill>
                  <a:srgbClr val="FFFFFF"/>
                </a:solidFill>
                <a:latin typeface="+mn-lt"/>
                <a:ea typeface="+mn-ea"/>
                <a:cs typeface="+mn-cs"/>
                <a:sym typeface="Futura"/>
              </a:defRPr>
            </a:lvl2pPr>
            <a:lvl3pPr marL="0" indent="765399" algn="ctr">
              <a:spcBef>
                <a:spcPts val="0"/>
              </a:spcBef>
              <a:buClrTx/>
              <a:buSzTx/>
              <a:buNone/>
              <a:defRPr sz="9000" cap="all" spc="360">
                <a:solidFill>
                  <a:srgbClr val="FFFFFF"/>
                </a:solidFill>
                <a:latin typeface="+mn-lt"/>
                <a:ea typeface="+mn-ea"/>
                <a:cs typeface="+mn-cs"/>
                <a:sym typeface="Futura"/>
              </a:defRPr>
            </a:lvl3pPr>
            <a:lvl4pPr marL="0" indent="1148098" algn="ctr">
              <a:spcBef>
                <a:spcPts val="0"/>
              </a:spcBef>
              <a:buClrTx/>
              <a:buSzTx/>
              <a:buNone/>
              <a:defRPr sz="9000" cap="all" spc="360">
                <a:solidFill>
                  <a:srgbClr val="FFFFFF"/>
                </a:solidFill>
                <a:latin typeface="+mn-lt"/>
                <a:ea typeface="+mn-ea"/>
                <a:cs typeface="+mn-cs"/>
                <a:sym typeface="Futura"/>
              </a:defRPr>
            </a:lvl4pPr>
            <a:lvl5pPr marL="0" indent="1530797" algn="ctr">
              <a:spcBef>
                <a:spcPts val="0"/>
              </a:spcBef>
              <a:buClrTx/>
              <a:buSzTx/>
              <a:buNone/>
              <a:defRPr sz="9000" cap="all" spc="360">
                <a:solidFill>
                  <a:srgbClr val="FFFFFF"/>
                </a:solidFill>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pPr/>
              <a:t>‹#›</a:t>
            </a:fld>
            <a:endParaRPr/>
          </a:p>
        </p:txBody>
      </p:sp>
    </p:spTree>
    <p:extLst>
      <p:ext uri="{BB962C8B-B14F-4D97-AF65-F5344CB8AC3E}">
        <p14:creationId xmlns:p14="http://schemas.microsoft.com/office/powerpoint/2010/main" val="415261576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Shape 20"/>
          <p:cNvSpPr>
            <a:spLocks noGrp="1"/>
          </p:cNvSpPr>
          <p:nvPr>
            <p:ph type="pic" idx="13"/>
          </p:nvPr>
        </p:nvSpPr>
        <p:spPr>
          <a:xfrm>
            <a:off x="1000125" y="4893469"/>
            <a:ext cx="22383750" cy="8108156"/>
          </a:xfrm>
          <a:prstGeom prst="rect">
            <a:avLst/>
          </a:prstGeom>
          <a:effectLst>
            <a:outerShdw blurRad="190500" dist="8455" dir="5400000" rotWithShape="0">
              <a:srgbClr val="000000"/>
            </a:outerShdw>
          </a:effectLst>
        </p:spPr>
        <p:txBody>
          <a:bodyPr lIns="153078" tIns="76538" rIns="153078" bIns="76538">
            <a:noAutofit/>
          </a:bodyPr>
          <a:lstStyle/>
          <a:p>
            <a:endParaRPr/>
          </a:p>
        </p:txBody>
      </p:sp>
      <p:sp>
        <p:nvSpPr>
          <p:cNvPr id="21" name="Shape 21"/>
          <p:cNvSpPr>
            <a:spLocks noGrp="1"/>
          </p:cNvSpPr>
          <p:nvPr>
            <p:ph type="title"/>
          </p:nvPr>
        </p:nvSpPr>
        <p:spPr>
          <a:xfrm>
            <a:off x="1262063" y="1643063"/>
            <a:ext cx="21859875" cy="1875234"/>
          </a:xfrm>
          <a:prstGeom prst="rect">
            <a:avLst/>
          </a:prstGeom>
        </p:spPr>
        <p:txBody>
          <a:bodyPr/>
          <a:lstStyle>
            <a:lvl1pPr>
              <a:lnSpc>
                <a:spcPct val="80000"/>
              </a:lnSpc>
              <a:defRPr sz="12400" spc="248">
                <a:solidFill>
                  <a:srgbClr val="FFFFFF"/>
                </a:solidFill>
              </a:defRPr>
            </a:lvl1pPr>
          </a:lstStyle>
          <a:p>
            <a:r>
              <a:t>Title Text</a:t>
            </a:r>
          </a:p>
        </p:txBody>
      </p:sp>
      <p:sp>
        <p:nvSpPr>
          <p:cNvPr id="22" name="Shape 22"/>
          <p:cNvSpPr>
            <a:spLocks noGrp="1"/>
          </p:cNvSpPr>
          <p:nvPr>
            <p:ph type="body" sz="quarter" idx="1"/>
          </p:nvPr>
        </p:nvSpPr>
        <p:spPr>
          <a:xfrm>
            <a:off x="1262063" y="714375"/>
            <a:ext cx="21859875" cy="946547"/>
          </a:xfrm>
          <a:prstGeom prst="rect">
            <a:avLst/>
          </a:prstGeom>
        </p:spPr>
        <p:txBody>
          <a:bodyPr/>
          <a:lstStyle>
            <a:lvl1pPr marL="0" indent="0" algn="ctr">
              <a:spcBef>
                <a:spcPts val="0"/>
              </a:spcBef>
              <a:buClrTx/>
              <a:buSzTx/>
              <a:buNone/>
              <a:defRPr sz="6700" cap="all" spc="132">
                <a:solidFill>
                  <a:srgbClr val="FFFFFF"/>
                </a:solidFill>
                <a:latin typeface="+mn-lt"/>
                <a:ea typeface="+mn-ea"/>
                <a:cs typeface="+mn-cs"/>
                <a:sym typeface="Futura"/>
              </a:defRPr>
            </a:lvl1pPr>
            <a:lvl2pPr marL="0" indent="382699" algn="ctr">
              <a:spcBef>
                <a:spcPts val="0"/>
              </a:spcBef>
              <a:buClrTx/>
              <a:buSzTx/>
              <a:buNone/>
              <a:defRPr sz="6700" cap="all" spc="132">
                <a:solidFill>
                  <a:srgbClr val="FFFFFF"/>
                </a:solidFill>
                <a:latin typeface="+mn-lt"/>
                <a:ea typeface="+mn-ea"/>
                <a:cs typeface="+mn-cs"/>
                <a:sym typeface="Futura"/>
              </a:defRPr>
            </a:lvl2pPr>
            <a:lvl3pPr marL="0" indent="765399" algn="ctr">
              <a:spcBef>
                <a:spcPts val="0"/>
              </a:spcBef>
              <a:buClrTx/>
              <a:buSzTx/>
              <a:buNone/>
              <a:defRPr sz="6700" cap="all" spc="132">
                <a:solidFill>
                  <a:srgbClr val="FFFFFF"/>
                </a:solidFill>
                <a:latin typeface="+mn-lt"/>
                <a:ea typeface="+mn-ea"/>
                <a:cs typeface="+mn-cs"/>
                <a:sym typeface="Futura"/>
              </a:defRPr>
            </a:lvl3pPr>
            <a:lvl4pPr marL="0" indent="1148098" algn="ctr">
              <a:spcBef>
                <a:spcPts val="0"/>
              </a:spcBef>
              <a:buClrTx/>
              <a:buSzTx/>
              <a:buNone/>
              <a:defRPr sz="6700" cap="all" spc="132">
                <a:solidFill>
                  <a:srgbClr val="FFFFFF"/>
                </a:solidFill>
                <a:latin typeface="+mn-lt"/>
                <a:ea typeface="+mn-ea"/>
                <a:cs typeface="+mn-cs"/>
                <a:sym typeface="Futura"/>
              </a:defRPr>
            </a:lvl4pPr>
            <a:lvl5pPr marL="0" indent="1530797" algn="ctr">
              <a:spcBef>
                <a:spcPts val="0"/>
              </a:spcBef>
              <a:buClrTx/>
              <a:buSzTx/>
              <a:buNone/>
              <a:defRPr sz="6700" cap="all" spc="132">
                <a:solidFill>
                  <a:srgbClr val="FFFFFF"/>
                </a:solidFill>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pPr/>
              <a:t>‹#›</a:t>
            </a:fld>
            <a:endParaRPr/>
          </a:p>
        </p:txBody>
      </p:sp>
    </p:spTree>
    <p:extLst>
      <p:ext uri="{BB962C8B-B14F-4D97-AF65-F5344CB8AC3E}">
        <p14:creationId xmlns:p14="http://schemas.microsoft.com/office/powerpoint/2010/main" val="333366992"/>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Photo - Horizontal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Shape 30"/>
          <p:cNvSpPr>
            <a:spLocks noGrp="1"/>
          </p:cNvSpPr>
          <p:nvPr>
            <p:ph type="pic" idx="13"/>
          </p:nvPr>
        </p:nvSpPr>
        <p:spPr>
          <a:xfrm>
            <a:off x="1643063" y="3277195"/>
            <a:ext cx="21145500" cy="9108281"/>
          </a:xfrm>
          <a:prstGeom prst="rect">
            <a:avLst/>
          </a:prstGeom>
          <a:effectLst>
            <a:outerShdw blurRad="190500" dist="8455" dir="5400000" rotWithShape="0">
              <a:srgbClr val="000000"/>
            </a:outerShdw>
          </a:effectLst>
        </p:spPr>
        <p:txBody>
          <a:bodyPr lIns="153078" tIns="76538" rIns="153078" bIns="76538">
            <a:noAutofit/>
          </a:bodyPr>
          <a:lstStyle/>
          <a:p>
            <a:endParaRPr/>
          </a:p>
        </p:txBody>
      </p:sp>
      <p:sp>
        <p:nvSpPr>
          <p:cNvPr id="31" name="Shape 31"/>
          <p:cNvSpPr>
            <a:spLocks noGrp="1"/>
          </p:cNvSpPr>
          <p:nvPr>
            <p:ph type="title"/>
          </p:nvPr>
        </p:nvSpPr>
        <p:spPr>
          <a:prstGeom prst="rect">
            <a:avLst/>
          </a:prstGeom>
        </p:spPr>
        <p:txBody>
          <a:bodyPr/>
          <a:lstStyle/>
          <a:p>
            <a:r>
              <a:t>Title Text</a:t>
            </a:r>
          </a:p>
        </p:txBody>
      </p:sp>
      <p:sp>
        <p:nvSpPr>
          <p:cNvPr id="32" name="Shape 32"/>
          <p:cNvSpPr>
            <a:spLocks noGrp="1"/>
          </p:cNvSpPr>
          <p:nvPr>
            <p:ph type="body" sz="quarter" idx="1"/>
          </p:nvPr>
        </p:nvSpPr>
        <p:spPr>
          <a:xfrm>
            <a:off x="1262063" y="1857375"/>
            <a:ext cx="21859875" cy="696516"/>
          </a:xfrm>
          <a:prstGeom prst="rect">
            <a:avLst/>
          </a:prstGeom>
        </p:spPr>
        <p:txBody>
          <a:bodyPr/>
          <a:lstStyle>
            <a:lvl1pPr marL="0" indent="0" algn="ctr">
              <a:spcBef>
                <a:spcPts val="0"/>
              </a:spcBef>
              <a:buClrTx/>
              <a:buSzTx/>
              <a:buNone/>
              <a:defRPr sz="4400" cap="all" spc="392">
                <a:latin typeface="+mn-lt"/>
                <a:ea typeface="+mn-ea"/>
                <a:cs typeface="+mn-cs"/>
                <a:sym typeface="Futura"/>
              </a:defRPr>
            </a:lvl1pPr>
            <a:lvl2pPr marL="0" indent="382699" algn="ctr">
              <a:spcBef>
                <a:spcPts val="0"/>
              </a:spcBef>
              <a:buClrTx/>
              <a:buSzTx/>
              <a:buNone/>
              <a:defRPr sz="4400" cap="all" spc="392">
                <a:latin typeface="+mn-lt"/>
                <a:ea typeface="+mn-ea"/>
                <a:cs typeface="+mn-cs"/>
                <a:sym typeface="Futura"/>
              </a:defRPr>
            </a:lvl2pPr>
            <a:lvl3pPr marL="0" indent="765399" algn="ctr">
              <a:spcBef>
                <a:spcPts val="0"/>
              </a:spcBef>
              <a:buClrTx/>
              <a:buSzTx/>
              <a:buNone/>
              <a:defRPr sz="4400" cap="all" spc="392">
                <a:latin typeface="+mn-lt"/>
                <a:ea typeface="+mn-ea"/>
                <a:cs typeface="+mn-cs"/>
                <a:sym typeface="Futura"/>
              </a:defRPr>
            </a:lvl3pPr>
            <a:lvl4pPr marL="0" indent="1148098" algn="ctr">
              <a:spcBef>
                <a:spcPts val="0"/>
              </a:spcBef>
              <a:buClrTx/>
              <a:buSzTx/>
              <a:buNone/>
              <a:defRPr sz="4400" cap="all" spc="392">
                <a:latin typeface="+mn-lt"/>
                <a:ea typeface="+mn-ea"/>
                <a:cs typeface="+mn-cs"/>
                <a:sym typeface="Futura"/>
              </a:defRPr>
            </a:lvl4pPr>
            <a:lvl5pPr marL="0" indent="1530797" algn="ctr">
              <a:spcBef>
                <a:spcPts val="0"/>
              </a:spcBef>
              <a:buClrTx/>
              <a:buSzTx/>
              <a:buNone/>
              <a:defRPr sz="4400" cap="all" spc="392">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33" name="Shape 3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036705495"/>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Shape 40"/>
          <p:cNvSpPr>
            <a:spLocks noGrp="1"/>
          </p:cNvSpPr>
          <p:nvPr>
            <p:ph type="title"/>
          </p:nvPr>
        </p:nvSpPr>
        <p:spPr>
          <a:xfrm>
            <a:off x="1262063" y="4339828"/>
            <a:ext cx="21859875" cy="5018484"/>
          </a:xfrm>
          <a:prstGeom prst="rect">
            <a:avLst/>
          </a:prstGeom>
        </p:spPr>
        <p:txBody>
          <a:bodyPr anchor="ctr"/>
          <a:lstStyle>
            <a:lvl1pPr>
              <a:defRPr sz="17400" spc="348">
                <a:solidFill>
                  <a:srgbClr val="FFFFFF"/>
                </a:solidFill>
              </a:defRPr>
            </a:lvl1pPr>
          </a:lstStyle>
          <a:p>
            <a:r>
              <a:t>Title Text</a:t>
            </a:r>
          </a:p>
        </p:txBody>
      </p:sp>
      <p:sp>
        <p:nvSpPr>
          <p:cNvPr id="41" name="Shape 41"/>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pPr/>
              <a:t>‹#›</a:t>
            </a:fld>
            <a:endParaRPr/>
          </a:p>
        </p:txBody>
      </p:sp>
    </p:spTree>
    <p:extLst>
      <p:ext uri="{BB962C8B-B14F-4D97-AF65-F5344CB8AC3E}">
        <p14:creationId xmlns:p14="http://schemas.microsoft.com/office/powerpoint/2010/main" val="15213661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 Center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 name="Shape 48"/>
          <p:cNvSpPr>
            <a:spLocks noGrp="1"/>
          </p:cNvSpPr>
          <p:nvPr>
            <p:ph type="title"/>
          </p:nvPr>
        </p:nvSpPr>
        <p:spPr>
          <a:xfrm>
            <a:off x="1262063" y="4339828"/>
            <a:ext cx="21859875" cy="5018484"/>
          </a:xfrm>
          <a:prstGeom prst="rect">
            <a:avLst/>
          </a:prstGeom>
        </p:spPr>
        <p:txBody>
          <a:bodyPr anchor="ctr"/>
          <a:lstStyle>
            <a:lvl1pPr>
              <a:defRPr sz="17400" spc="348"/>
            </a:lvl1p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113057958"/>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Photo - Vertic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 name="Shape 56"/>
          <p:cNvSpPr>
            <a:spLocks noGrp="1"/>
          </p:cNvSpPr>
          <p:nvPr>
            <p:ph type="pic" sz="half" idx="13"/>
          </p:nvPr>
        </p:nvSpPr>
        <p:spPr>
          <a:xfrm>
            <a:off x="11609287" y="1522809"/>
            <a:ext cx="11025189" cy="10894220"/>
          </a:xfrm>
          <a:prstGeom prst="rect">
            <a:avLst/>
          </a:prstGeom>
          <a:effectLst>
            <a:outerShdw blurRad="190500" dist="8455" dir="5400000" rotWithShape="0">
              <a:srgbClr val="000000"/>
            </a:outerShdw>
          </a:effectLst>
        </p:spPr>
        <p:txBody>
          <a:bodyPr lIns="153078" tIns="76538" rIns="153078" bIns="76538">
            <a:noAutofit/>
          </a:bodyPr>
          <a:lstStyle/>
          <a:p>
            <a:endParaRPr/>
          </a:p>
        </p:txBody>
      </p:sp>
      <p:sp>
        <p:nvSpPr>
          <p:cNvPr id="57" name="Shape 57"/>
          <p:cNvSpPr>
            <a:spLocks noGrp="1"/>
          </p:cNvSpPr>
          <p:nvPr>
            <p:ph type="title"/>
          </p:nvPr>
        </p:nvSpPr>
        <p:spPr>
          <a:xfrm>
            <a:off x="1262062" y="5893594"/>
            <a:ext cx="9167813" cy="5036344"/>
          </a:xfrm>
          <a:prstGeom prst="rect">
            <a:avLst/>
          </a:prstGeom>
        </p:spPr>
        <p:txBody>
          <a:bodyPr/>
          <a:lstStyle>
            <a:lvl1pPr algn="l">
              <a:lnSpc>
                <a:spcPct val="80000"/>
              </a:lnSpc>
              <a:defRPr sz="12400" spc="248"/>
            </a:lvl1pPr>
          </a:lstStyle>
          <a:p>
            <a:r>
              <a:t>Title Text</a:t>
            </a:r>
          </a:p>
        </p:txBody>
      </p:sp>
      <p:sp>
        <p:nvSpPr>
          <p:cNvPr id="58" name="Shape 58"/>
          <p:cNvSpPr>
            <a:spLocks noGrp="1"/>
          </p:cNvSpPr>
          <p:nvPr>
            <p:ph type="body" sz="quarter" idx="1"/>
          </p:nvPr>
        </p:nvSpPr>
        <p:spPr>
          <a:xfrm>
            <a:off x="1262062" y="4000500"/>
            <a:ext cx="9167813" cy="1910953"/>
          </a:xfrm>
          <a:prstGeom prst="rect">
            <a:avLst/>
          </a:prstGeom>
        </p:spPr>
        <p:txBody>
          <a:bodyPr anchor="b"/>
          <a:lstStyle>
            <a:lvl1pPr marL="0" indent="0">
              <a:spcBef>
                <a:spcPts val="0"/>
              </a:spcBef>
              <a:buClrTx/>
              <a:buSzTx/>
              <a:buNone/>
              <a:defRPr sz="6700" cap="all" spc="132">
                <a:latin typeface="+mn-lt"/>
                <a:ea typeface="+mn-ea"/>
                <a:cs typeface="+mn-cs"/>
                <a:sym typeface="Futura"/>
              </a:defRPr>
            </a:lvl1pPr>
            <a:lvl2pPr marL="0" indent="382699">
              <a:spcBef>
                <a:spcPts val="0"/>
              </a:spcBef>
              <a:buClrTx/>
              <a:buSzTx/>
              <a:buNone/>
              <a:defRPr sz="6700" cap="all" spc="132">
                <a:latin typeface="+mn-lt"/>
                <a:ea typeface="+mn-ea"/>
                <a:cs typeface="+mn-cs"/>
                <a:sym typeface="Futura"/>
              </a:defRPr>
            </a:lvl2pPr>
            <a:lvl3pPr marL="0" indent="765399">
              <a:spcBef>
                <a:spcPts val="0"/>
              </a:spcBef>
              <a:buClrTx/>
              <a:buSzTx/>
              <a:buNone/>
              <a:defRPr sz="6700" cap="all" spc="132">
                <a:latin typeface="+mn-lt"/>
                <a:ea typeface="+mn-ea"/>
                <a:cs typeface="+mn-cs"/>
                <a:sym typeface="Futura"/>
              </a:defRPr>
            </a:lvl3pPr>
            <a:lvl4pPr marL="0" indent="1148098">
              <a:spcBef>
                <a:spcPts val="0"/>
              </a:spcBef>
              <a:buClrTx/>
              <a:buSzTx/>
              <a:buNone/>
              <a:defRPr sz="6700" cap="all" spc="132">
                <a:latin typeface="+mn-lt"/>
                <a:ea typeface="+mn-ea"/>
                <a:cs typeface="+mn-cs"/>
                <a:sym typeface="Futura"/>
              </a:defRPr>
            </a:lvl4pPr>
            <a:lvl5pPr marL="0" indent="1530797">
              <a:spcBef>
                <a:spcPts val="0"/>
              </a:spcBef>
              <a:buClrTx/>
              <a:buSzTx/>
              <a:buNone/>
              <a:defRPr sz="6700" cap="all" spc="132">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08091386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6" name="Shape 66"/>
          <p:cNvSpPr>
            <a:spLocks noGrp="1"/>
          </p:cNvSpPr>
          <p:nvPr>
            <p:ph type="body" sz="quarter" idx="13"/>
          </p:nvPr>
        </p:nvSpPr>
        <p:spPr>
          <a:xfrm>
            <a:off x="1262063" y="1857376"/>
            <a:ext cx="21859875" cy="848857"/>
          </a:xfrm>
          <a:prstGeom prst="rect">
            <a:avLst/>
          </a:prstGeom>
        </p:spPr>
        <p:txBody>
          <a:bodyPr>
            <a:spAutoFit/>
          </a:bodyPr>
          <a:lstStyle>
            <a:lvl1pPr marL="0" indent="0" algn="ctr">
              <a:spcBef>
                <a:spcPts val="0"/>
              </a:spcBef>
              <a:buClrTx/>
              <a:buSzTx/>
              <a:buNone/>
              <a:defRPr sz="4400" cap="all" spc="392">
                <a:latin typeface="+mn-lt"/>
                <a:ea typeface="+mn-ea"/>
                <a:cs typeface="+mn-cs"/>
                <a:sym typeface="Futura"/>
              </a:defRPr>
            </a:lvl1pPr>
          </a:lstStyle>
          <a:p>
            <a:r>
              <a:t>donec quis nunc</a:t>
            </a: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9020309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96" name="Shape 96"/>
          <p:cNvSpPr>
            <a:spLocks noGrp="1"/>
          </p:cNvSpPr>
          <p:nvPr>
            <p:ph type="body" idx="1"/>
          </p:nvPr>
        </p:nvSpPr>
        <p:spPr>
          <a:xfrm>
            <a:off x="1257300" y="1854200"/>
            <a:ext cx="21869400" cy="10502900"/>
          </a:xfrm>
          <a:prstGeom prst="rect">
            <a:avLst/>
          </a:prstGeom>
        </p:spPr>
        <p:txBody>
          <a:bodyPr anchor="ctr"/>
          <a:lstStyle/>
          <a:p>
            <a:r>
              <a:t>Body Level One</a:t>
            </a:r>
          </a:p>
          <a:p>
            <a:pPr lvl="1"/>
            <a:r>
              <a:t>Body Level Two</a:t>
            </a:r>
          </a:p>
          <a:p>
            <a:pPr lvl="2"/>
            <a:r>
              <a:t>Body Level Three</a:t>
            </a:r>
          </a:p>
          <a:p>
            <a:pPr lvl="3"/>
            <a:r>
              <a:t>Body Level Four</a:t>
            </a:r>
          </a:p>
          <a:p>
            <a:pPr lvl="4"/>
            <a:r>
              <a:t>Body Level Five</a:t>
            </a:r>
          </a:p>
        </p:txBody>
      </p:sp>
      <p:sp>
        <p:nvSpPr>
          <p:cNvPr id="97" name="Shape 97"/>
          <p:cNvSpPr>
            <a:spLocks noGrp="1"/>
          </p:cNvSpPr>
          <p:nvPr>
            <p:ph type="sldNum" sz="quarter" idx="2"/>
          </p:nvPr>
        </p:nvSpPr>
        <p:spPr>
          <a:xfrm>
            <a:off x="11951749" y="12985750"/>
            <a:ext cx="480504" cy="45652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5" name="Shape 75"/>
          <p:cNvSpPr>
            <a:spLocks noGrp="1"/>
          </p:cNvSpPr>
          <p:nvPr>
            <p:ph type="body" sz="quarter" idx="13"/>
          </p:nvPr>
        </p:nvSpPr>
        <p:spPr>
          <a:xfrm>
            <a:off x="1262063" y="1857376"/>
            <a:ext cx="21859875" cy="848857"/>
          </a:xfrm>
          <a:prstGeom prst="rect">
            <a:avLst/>
          </a:prstGeom>
        </p:spPr>
        <p:txBody>
          <a:bodyPr>
            <a:spAutoFit/>
          </a:bodyPr>
          <a:lstStyle>
            <a:lvl1pPr marL="0" indent="0" algn="ctr">
              <a:spcBef>
                <a:spcPts val="0"/>
              </a:spcBef>
              <a:buClrTx/>
              <a:buSzTx/>
              <a:buNone/>
              <a:defRPr sz="4400" cap="all" spc="392">
                <a:latin typeface="+mn-lt"/>
                <a:ea typeface="+mn-ea"/>
                <a:cs typeface="+mn-cs"/>
                <a:sym typeface="Futura"/>
              </a:defRPr>
            </a:lvl1pPr>
          </a:lstStyle>
          <a:p>
            <a:r>
              <a:t>donec quis nunc</a:t>
            </a:r>
          </a:p>
        </p:txBody>
      </p:sp>
      <p:sp>
        <p:nvSpPr>
          <p:cNvPr id="76" name="Shape 76"/>
          <p:cNvSpPr>
            <a:spLocks noGrp="1"/>
          </p:cNvSpPr>
          <p:nvPr>
            <p:ph type="title"/>
          </p:nvPr>
        </p:nvSpPr>
        <p:spPr>
          <a:prstGeom prst="rect">
            <a:avLst/>
          </a:prstGeom>
        </p:spPr>
        <p:txBody>
          <a:bodyPr/>
          <a:lstStyle/>
          <a:p>
            <a:r>
              <a:t>Title Text</a:t>
            </a:r>
          </a:p>
        </p:txBody>
      </p:sp>
      <p:sp>
        <p:nvSpPr>
          <p:cNvPr id="77" name="Shape 7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8" name="Shape 78"/>
          <p:cNvSpPr>
            <a:spLocks noGrp="1"/>
          </p:cNvSpPr>
          <p:nvPr>
            <p:ph type="sldNum" sz="quarter" idx="2"/>
          </p:nvPr>
        </p:nvSpPr>
        <p:spPr>
          <a:xfrm>
            <a:off x="11917550" y="12983766"/>
            <a:ext cx="548904" cy="52569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71668282"/>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 name="Shape 85"/>
          <p:cNvSpPr>
            <a:spLocks noGrp="1"/>
          </p:cNvSpPr>
          <p:nvPr>
            <p:ph type="pic" sz="half" idx="13"/>
          </p:nvPr>
        </p:nvSpPr>
        <p:spPr>
          <a:xfrm>
            <a:off x="11572875" y="3268251"/>
            <a:ext cx="11144250" cy="9237056"/>
          </a:xfrm>
          <a:prstGeom prst="rect">
            <a:avLst/>
          </a:prstGeom>
          <a:effectLst>
            <a:outerShdw blurRad="190500" dist="8455" dir="5400000" rotWithShape="0">
              <a:srgbClr val="000000"/>
            </a:outerShdw>
          </a:effectLst>
        </p:spPr>
        <p:txBody>
          <a:bodyPr lIns="153078" tIns="76538" rIns="153078" bIns="76538">
            <a:noAutofit/>
          </a:bodyPr>
          <a:lstStyle/>
          <a:p>
            <a:endParaRPr/>
          </a:p>
        </p:txBody>
      </p:sp>
      <p:sp>
        <p:nvSpPr>
          <p:cNvPr id="86" name="Shape 86"/>
          <p:cNvSpPr>
            <a:spLocks noGrp="1"/>
          </p:cNvSpPr>
          <p:nvPr>
            <p:ph type="body" sz="quarter" idx="14"/>
          </p:nvPr>
        </p:nvSpPr>
        <p:spPr>
          <a:xfrm>
            <a:off x="1262063" y="1857376"/>
            <a:ext cx="21859875" cy="848857"/>
          </a:xfrm>
          <a:prstGeom prst="rect">
            <a:avLst/>
          </a:prstGeom>
        </p:spPr>
        <p:txBody>
          <a:bodyPr>
            <a:spAutoFit/>
          </a:bodyPr>
          <a:lstStyle>
            <a:lvl1pPr marL="0" indent="0" algn="ctr">
              <a:spcBef>
                <a:spcPts val="0"/>
              </a:spcBef>
              <a:buClrTx/>
              <a:buSzTx/>
              <a:buNone/>
              <a:defRPr sz="4400" cap="all" spc="392">
                <a:latin typeface="+mn-lt"/>
                <a:ea typeface="+mn-ea"/>
                <a:cs typeface="+mn-cs"/>
                <a:sym typeface="Futura"/>
              </a:defRPr>
            </a:lvl1pPr>
          </a:lstStyle>
          <a:p>
            <a:r>
              <a:t>donec quis nunc</a:t>
            </a:r>
          </a:p>
        </p:txBody>
      </p:sp>
      <p:sp>
        <p:nvSpPr>
          <p:cNvPr id="87" name="Shape 87"/>
          <p:cNvSpPr>
            <a:spLocks noGrp="1"/>
          </p:cNvSpPr>
          <p:nvPr>
            <p:ph type="title"/>
          </p:nvPr>
        </p:nvSpPr>
        <p:spPr>
          <a:prstGeom prst="rect">
            <a:avLst/>
          </a:prstGeom>
        </p:spPr>
        <p:txBody>
          <a:bodyPr/>
          <a:lstStyle/>
          <a:p>
            <a:r>
              <a:t>Title Text</a:t>
            </a:r>
          </a:p>
        </p:txBody>
      </p:sp>
      <p:sp>
        <p:nvSpPr>
          <p:cNvPr id="88" name="Shape 88"/>
          <p:cNvSpPr>
            <a:spLocks noGrp="1"/>
          </p:cNvSpPr>
          <p:nvPr>
            <p:ph type="body" sz="half" idx="1"/>
          </p:nvPr>
        </p:nvSpPr>
        <p:spPr>
          <a:xfrm>
            <a:off x="1262063" y="3661172"/>
            <a:ext cx="8953500" cy="8465344"/>
          </a:xfrm>
          <a:prstGeom prst="rect">
            <a:avLst/>
          </a:prstGeom>
        </p:spPr>
        <p:txBody>
          <a:bodyPr/>
          <a:lstStyle>
            <a:lvl1pPr>
              <a:spcBef>
                <a:spcPts val="4687"/>
              </a:spcBef>
              <a:defRPr sz="4000" spc="80"/>
            </a:lvl1pPr>
            <a:lvl2pPr>
              <a:spcBef>
                <a:spcPts val="4687"/>
              </a:spcBef>
              <a:defRPr sz="4000" spc="80"/>
            </a:lvl2pPr>
            <a:lvl3pPr>
              <a:spcBef>
                <a:spcPts val="4687"/>
              </a:spcBef>
              <a:defRPr sz="4000" spc="80"/>
            </a:lvl3pPr>
            <a:lvl4pPr>
              <a:spcBef>
                <a:spcPts val="4687"/>
              </a:spcBef>
              <a:defRPr sz="4000" spc="80"/>
            </a:lvl4pPr>
            <a:lvl5pPr>
              <a:spcBef>
                <a:spcPts val="4687"/>
              </a:spcBef>
              <a:defRPr sz="4000" spc="80"/>
            </a:lvl5pPr>
          </a:lstStyle>
          <a:p>
            <a:r>
              <a:t>Body Level One</a:t>
            </a:r>
          </a:p>
          <a:p>
            <a:pPr lvl="1"/>
            <a:r>
              <a:t>Body Level Two</a:t>
            </a:r>
          </a:p>
          <a:p>
            <a:pPr lvl="2"/>
            <a:r>
              <a:t>Body Level Three</a:t>
            </a:r>
          </a:p>
          <a:p>
            <a:pPr lvl="3"/>
            <a:r>
              <a:t>Body Level Four</a:t>
            </a:r>
          </a:p>
          <a:p>
            <a:pPr lvl="4"/>
            <a:r>
              <a:t>Body Level Five</a:t>
            </a:r>
          </a:p>
        </p:txBody>
      </p:sp>
      <p:sp>
        <p:nvSpPr>
          <p:cNvPr id="89" name="Shape 89"/>
          <p:cNvSpPr>
            <a:spLocks noGrp="1"/>
          </p:cNvSpPr>
          <p:nvPr>
            <p:ph type="sldNum" sz="quarter" idx="2"/>
          </p:nvPr>
        </p:nvSpPr>
        <p:spPr>
          <a:xfrm>
            <a:off x="11917550" y="12983766"/>
            <a:ext cx="548904" cy="52569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54400171"/>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96" name="Shape 96"/>
          <p:cNvSpPr>
            <a:spLocks noGrp="1"/>
          </p:cNvSpPr>
          <p:nvPr>
            <p:ph type="body" idx="1"/>
          </p:nvPr>
        </p:nvSpPr>
        <p:spPr>
          <a:xfrm>
            <a:off x="1262063" y="1857375"/>
            <a:ext cx="21859875" cy="10501313"/>
          </a:xfrm>
          <a:prstGeom prst="rect">
            <a:avLst/>
          </a:prstGeom>
        </p:spPr>
        <p:txBody>
          <a:bodyPr anchor="ctr"/>
          <a:lstStyle/>
          <a:p>
            <a:r>
              <a:t>Body Level One</a:t>
            </a:r>
          </a:p>
          <a:p>
            <a:pPr lvl="1"/>
            <a:r>
              <a:t>Body Level Two</a:t>
            </a:r>
          </a:p>
          <a:p>
            <a:pPr lvl="2"/>
            <a:r>
              <a:t>Body Level Three</a:t>
            </a:r>
          </a:p>
          <a:p>
            <a:pPr lvl="3"/>
            <a:r>
              <a:t>Body Level Four</a:t>
            </a:r>
          </a:p>
          <a:p>
            <a:pPr lvl="4"/>
            <a:r>
              <a:t>Body Level Five</a:t>
            </a:r>
          </a:p>
        </p:txBody>
      </p:sp>
      <p:sp>
        <p:nvSpPr>
          <p:cNvPr id="97" name="Shape 97"/>
          <p:cNvSpPr>
            <a:spLocks noGrp="1"/>
          </p:cNvSpPr>
          <p:nvPr>
            <p:ph type="sldNum" sz="quarter" idx="2"/>
          </p:nvPr>
        </p:nvSpPr>
        <p:spPr>
          <a:xfrm>
            <a:off x="11917550" y="12983766"/>
            <a:ext cx="548904" cy="52569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957872000"/>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Photo - 3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 name="Shape 104"/>
          <p:cNvSpPr>
            <a:spLocks noGrp="1"/>
          </p:cNvSpPr>
          <p:nvPr>
            <p:ph type="pic" sz="quarter" idx="13"/>
          </p:nvPr>
        </p:nvSpPr>
        <p:spPr>
          <a:xfrm>
            <a:off x="12192000" y="6768703"/>
            <a:ext cx="10501313" cy="5697141"/>
          </a:xfrm>
          <a:prstGeom prst="rect">
            <a:avLst/>
          </a:prstGeom>
          <a:effectLst>
            <a:outerShdw blurRad="190500" dist="8455" dir="5400000" rotWithShape="0">
              <a:srgbClr val="000000"/>
            </a:outerShdw>
          </a:effectLst>
        </p:spPr>
        <p:txBody>
          <a:bodyPr lIns="153078" tIns="76538" rIns="153078" bIns="76538">
            <a:noAutofit/>
          </a:bodyPr>
          <a:lstStyle/>
          <a:p>
            <a:endParaRPr/>
          </a:p>
        </p:txBody>
      </p:sp>
      <p:sp>
        <p:nvSpPr>
          <p:cNvPr id="105" name="Shape 105"/>
          <p:cNvSpPr>
            <a:spLocks noGrp="1"/>
          </p:cNvSpPr>
          <p:nvPr>
            <p:ph type="pic" sz="quarter" idx="14"/>
          </p:nvPr>
        </p:nvSpPr>
        <p:spPr>
          <a:xfrm>
            <a:off x="12192000" y="1518047"/>
            <a:ext cx="10501313" cy="4822031"/>
          </a:xfrm>
          <a:prstGeom prst="rect">
            <a:avLst/>
          </a:prstGeom>
          <a:effectLst>
            <a:outerShdw blurRad="190500" dist="8455" dir="5400000" rotWithShape="0">
              <a:srgbClr val="000000"/>
            </a:outerShdw>
          </a:effectLst>
        </p:spPr>
        <p:txBody>
          <a:bodyPr lIns="153078" tIns="76538" rIns="153078" bIns="76538">
            <a:noAutofit/>
          </a:bodyPr>
          <a:lstStyle/>
          <a:p>
            <a:endParaRPr/>
          </a:p>
        </p:txBody>
      </p:sp>
      <p:sp>
        <p:nvSpPr>
          <p:cNvPr id="106" name="Shape 106"/>
          <p:cNvSpPr>
            <a:spLocks noGrp="1"/>
          </p:cNvSpPr>
          <p:nvPr>
            <p:ph type="pic" sz="half" idx="15"/>
          </p:nvPr>
        </p:nvSpPr>
        <p:spPr>
          <a:xfrm>
            <a:off x="1683462" y="1518047"/>
            <a:ext cx="9334502" cy="10947797"/>
          </a:xfrm>
          <a:prstGeom prst="rect">
            <a:avLst/>
          </a:prstGeom>
          <a:effectLst>
            <a:outerShdw blurRad="190500" dist="8455" dir="5400000" rotWithShape="0">
              <a:srgbClr val="000000"/>
            </a:outerShdw>
          </a:effectLst>
        </p:spPr>
        <p:txBody>
          <a:bodyPr lIns="153078" tIns="76538" rIns="153078" bIns="76538">
            <a:noAutofit/>
          </a:bodyPr>
          <a:lstStyle/>
          <a:p>
            <a:endParaRPr/>
          </a:p>
        </p:txBody>
      </p:sp>
      <p:sp>
        <p:nvSpPr>
          <p:cNvPr id="107" name="Shape 107"/>
          <p:cNvSpPr>
            <a:spLocks noGrp="1"/>
          </p:cNvSpPr>
          <p:nvPr>
            <p:ph type="sldNum" sz="quarter" idx="2"/>
          </p:nvPr>
        </p:nvSpPr>
        <p:spPr>
          <a:xfrm>
            <a:off x="11917550" y="12983766"/>
            <a:ext cx="548904" cy="52569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4172387091"/>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Photo - 2 u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 name="Shape 114"/>
          <p:cNvSpPr>
            <a:spLocks noGrp="1"/>
          </p:cNvSpPr>
          <p:nvPr>
            <p:ph type="pic" sz="half" idx="13"/>
          </p:nvPr>
        </p:nvSpPr>
        <p:spPr>
          <a:xfrm>
            <a:off x="12763500" y="1518047"/>
            <a:ext cx="9929813" cy="10947797"/>
          </a:xfrm>
          <a:prstGeom prst="rect">
            <a:avLst/>
          </a:prstGeom>
          <a:effectLst>
            <a:outerShdw blurRad="190500" dist="8455" dir="5400000" rotWithShape="0">
              <a:srgbClr val="000000"/>
            </a:outerShdw>
          </a:effectLst>
        </p:spPr>
        <p:txBody>
          <a:bodyPr lIns="153078" tIns="76538" rIns="153078" bIns="76538">
            <a:noAutofit/>
          </a:bodyPr>
          <a:lstStyle/>
          <a:p>
            <a:endParaRPr/>
          </a:p>
        </p:txBody>
      </p:sp>
      <p:sp>
        <p:nvSpPr>
          <p:cNvPr id="115" name="Shape 115"/>
          <p:cNvSpPr>
            <a:spLocks noGrp="1"/>
          </p:cNvSpPr>
          <p:nvPr>
            <p:ph type="pic" sz="half" idx="14"/>
          </p:nvPr>
        </p:nvSpPr>
        <p:spPr>
          <a:xfrm>
            <a:off x="1666875" y="1518047"/>
            <a:ext cx="9929813" cy="10947797"/>
          </a:xfrm>
          <a:prstGeom prst="rect">
            <a:avLst/>
          </a:prstGeom>
          <a:effectLst>
            <a:outerShdw blurRad="190500" dist="8455" dir="5400000" rotWithShape="0">
              <a:srgbClr val="000000"/>
            </a:outerShdw>
          </a:effectLst>
        </p:spPr>
        <p:txBody>
          <a:bodyPr lIns="153078" tIns="76538" rIns="153078" bIns="76538">
            <a:noAutofit/>
          </a:bodyPr>
          <a:lstStyle/>
          <a:p>
            <a:endParaRPr/>
          </a:p>
        </p:txBody>
      </p:sp>
      <p:sp>
        <p:nvSpPr>
          <p:cNvPr id="116" name="Shape 116"/>
          <p:cNvSpPr>
            <a:spLocks noGrp="1"/>
          </p:cNvSpPr>
          <p:nvPr>
            <p:ph type="sldNum" sz="quarter" idx="2"/>
          </p:nvPr>
        </p:nvSpPr>
        <p:spPr>
          <a:xfrm>
            <a:off x="11911372" y="12983766"/>
            <a:ext cx="548904" cy="52569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2871316279"/>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3" name="Shape 123"/>
          <p:cNvSpPr>
            <a:spLocks noGrp="1"/>
          </p:cNvSpPr>
          <p:nvPr>
            <p:ph type="body" sz="quarter" idx="13"/>
          </p:nvPr>
        </p:nvSpPr>
        <p:spPr>
          <a:xfrm>
            <a:off x="1262063" y="9085689"/>
            <a:ext cx="21859875" cy="848857"/>
          </a:xfrm>
          <a:prstGeom prst="rect">
            <a:avLst/>
          </a:prstGeom>
        </p:spPr>
        <p:txBody>
          <a:bodyPr anchor="ctr">
            <a:spAutoFit/>
          </a:bodyPr>
          <a:lstStyle>
            <a:lvl1pPr marL="0" indent="0" algn="ctr">
              <a:spcBef>
                <a:spcPts val="0"/>
              </a:spcBef>
              <a:buClrTx/>
              <a:buSzTx/>
              <a:buNone/>
              <a:defRPr sz="4400" i="1" spc="87">
                <a:solidFill>
                  <a:schemeClr val="accent5">
                    <a:satOff val="-10854"/>
                    <a:lumOff val="-10463"/>
                  </a:schemeClr>
                </a:solidFill>
              </a:defRPr>
            </a:lvl1pPr>
          </a:lstStyle>
          <a:p>
            <a:r>
              <a:t>— Johnny Appleseed</a:t>
            </a:r>
          </a:p>
        </p:txBody>
      </p:sp>
      <p:sp>
        <p:nvSpPr>
          <p:cNvPr id="124" name="Shape 124"/>
          <p:cNvSpPr>
            <a:spLocks noGrp="1"/>
          </p:cNvSpPr>
          <p:nvPr>
            <p:ph type="body" sz="quarter" idx="14"/>
          </p:nvPr>
        </p:nvSpPr>
        <p:spPr>
          <a:xfrm>
            <a:off x="1262063" y="7300942"/>
            <a:ext cx="21859875" cy="1664465"/>
          </a:xfrm>
          <a:prstGeom prst="rect">
            <a:avLst/>
          </a:prstGeom>
        </p:spPr>
        <p:txBody>
          <a:bodyPr anchor="b">
            <a:spAutoFit/>
          </a:bodyPr>
          <a:lstStyle>
            <a:lvl1pPr marL="0" indent="0" algn="ctr" defTabSz="1530797">
              <a:spcBef>
                <a:spcPts val="0"/>
              </a:spcBef>
              <a:buClrTx/>
              <a:buSzTx/>
              <a:buNone/>
              <a:defRPr sz="9700" cap="all" spc="777">
                <a:latin typeface="+mn-lt"/>
                <a:ea typeface="+mn-ea"/>
                <a:cs typeface="+mn-cs"/>
                <a:sym typeface="Futura"/>
              </a:defRPr>
            </a:lvl1pPr>
          </a:lstStyle>
          <a:p>
            <a:pPr defTabSz="914400"/>
            <a:r>
              <a:t>Type a quote here.</a:t>
            </a:r>
          </a:p>
        </p:txBody>
      </p:sp>
      <p:sp>
        <p:nvSpPr>
          <p:cNvPr id="125" name="Shape 125"/>
          <p:cNvSpPr>
            <a:spLocks noGrp="1"/>
          </p:cNvSpPr>
          <p:nvPr>
            <p:ph type="body" sz="quarter" idx="15"/>
          </p:nvPr>
        </p:nvSpPr>
        <p:spPr>
          <a:xfrm>
            <a:off x="11766553" y="9929812"/>
            <a:ext cx="854757" cy="2495462"/>
          </a:xfrm>
          <a:prstGeom prst="rect">
            <a:avLst/>
          </a:prstGeom>
        </p:spPr>
        <p:txBody>
          <a:bodyPr wrap="none">
            <a:spAutoFit/>
          </a:bodyPr>
          <a:lstStyle>
            <a:lvl1pPr marL="0" indent="0" algn="ctr" defTabSz="1084315">
              <a:spcBef>
                <a:spcPts val="0"/>
              </a:spcBef>
              <a:buClrTx/>
              <a:buSzTx/>
              <a:buNone/>
              <a:defRPr sz="15100" spc="301">
                <a:latin typeface="Baskerville SemiBold"/>
                <a:ea typeface="Baskerville SemiBold"/>
                <a:cs typeface="Baskerville SemiBold"/>
                <a:sym typeface="Baskerville SemiBold"/>
              </a:defRPr>
            </a:lvl1pPr>
          </a:lstStyle>
          <a:p>
            <a:r>
              <a:t>”</a:t>
            </a:r>
          </a:p>
        </p:txBody>
      </p:sp>
      <p:sp>
        <p:nvSpPr>
          <p:cNvPr id="126" name="Shape 126"/>
          <p:cNvSpPr>
            <a:spLocks noGrp="1"/>
          </p:cNvSpPr>
          <p:nvPr>
            <p:ph type="body" sz="quarter" idx="16"/>
          </p:nvPr>
        </p:nvSpPr>
        <p:spPr>
          <a:xfrm>
            <a:off x="11766553" y="3607594"/>
            <a:ext cx="854757" cy="2495462"/>
          </a:xfrm>
          <a:prstGeom prst="rect">
            <a:avLst/>
          </a:prstGeom>
        </p:spPr>
        <p:txBody>
          <a:bodyPr wrap="none">
            <a:spAutoFit/>
          </a:bodyPr>
          <a:lstStyle>
            <a:lvl1pPr marL="0" indent="0" algn="ctr" defTabSz="1084315">
              <a:spcBef>
                <a:spcPts val="0"/>
              </a:spcBef>
              <a:buClrTx/>
              <a:buSzTx/>
              <a:buNone/>
              <a:defRPr sz="15100" spc="301">
                <a:latin typeface="Baskerville SemiBold"/>
                <a:ea typeface="Baskerville SemiBold"/>
                <a:cs typeface="Baskerville SemiBold"/>
                <a:sym typeface="Baskerville SemiBold"/>
              </a:defRPr>
            </a:lvl1pPr>
          </a:lstStyle>
          <a:p>
            <a:r>
              <a:t>“</a:t>
            </a:r>
          </a:p>
        </p:txBody>
      </p:sp>
      <p:sp>
        <p:nvSpPr>
          <p:cNvPr id="127" name="Shape 127"/>
          <p:cNvSpPr>
            <a:spLocks noGrp="1"/>
          </p:cNvSpPr>
          <p:nvPr>
            <p:ph type="sldNum" sz="quarter" idx="2"/>
          </p:nvPr>
        </p:nvSpPr>
        <p:spPr>
          <a:xfrm>
            <a:off x="11917550" y="12983766"/>
            <a:ext cx="548904" cy="52569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745898006"/>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Shape 134"/>
          <p:cNvSpPr>
            <a:spLocks noGrp="1"/>
          </p:cNvSpPr>
          <p:nvPr>
            <p:ph type="pic" idx="13"/>
          </p:nvPr>
        </p:nvSpPr>
        <p:spPr>
          <a:xfrm>
            <a:off x="-10584" y="0"/>
            <a:ext cx="24384002" cy="13716000"/>
          </a:xfrm>
          <a:prstGeom prst="rect">
            <a:avLst/>
          </a:prstGeom>
        </p:spPr>
        <p:txBody>
          <a:bodyPr lIns="153078" tIns="76538" rIns="153078" bIns="76538">
            <a:noAutofit/>
          </a:bodyPr>
          <a:lstStyle/>
          <a:p>
            <a:endParaRPr/>
          </a:p>
        </p:txBody>
      </p:sp>
      <p:sp>
        <p:nvSpPr>
          <p:cNvPr id="135" name="Shape 135"/>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936271910"/>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hape 142"/>
          <p:cNvSpPr>
            <a:spLocks noGrp="1"/>
          </p:cNvSpPr>
          <p:nvPr>
            <p:ph type="sldNum" sz="quarter" idx="2"/>
          </p:nvPr>
        </p:nvSpPr>
        <p:spPr>
          <a:xfrm>
            <a:off x="11917550" y="12983766"/>
            <a:ext cx="548904" cy="52569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09647297"/>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Blank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9" name="Shape 149"/>
          <p:cNvSpPr>
            <a:spLocks noGrp="1"/>
          </p:cNvSpPr>
          <p:nvPr>
            <p:ph type="sldNum" sz="quarter" idx="2"/>
          </p:nvPr>
        </p:nvSpPr>
        <p:spPr>
          <a:xfrm>
            <a:off x="11917550" y="12983766"/>
            <a:ext cx="548904" cy="525692"/>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22722601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1_Photo - Horizontal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6" name="Shape 156"/>
          <p:cNvSpPr>
            <a:spLocks noGrp="1"/>
          </p:cNvSpPr>
          <p:nvPr>
            <p:ph type="pic" idx="13"/>
          </p:nvPr>
        </p:nvSpPr>
        <p:spPr>
          <a:xfrm>
            <a:off x="1244600" y="4152899"/>
            <a:ext cx="21869402" cy="6905627"/>
          </a:xfrm>
          <a:prstGeom prst="rect">
            <a:avLst/>
          </a:prstGeom>
          <a:effectLst>
            <a:outerShdw blurRad="101600" dir="5400000" rotWithShape="0">
              <a:srgbClr val="000000"/>
            </a:outerShdw>
          </a:effectLst>
        </p:spPr>
        <p:txBody>
          <a:bodyPr lIns="153078" tIns="76538" rIns="153078" bIns="76538">
            <a:noAutofit/>
          </a:bodyPr>
          <a:lstStyle/>
          <a:p>
            <a:endParaRPr/>
          </a:p>
        </p:txBody>
      </p:sp>
      <p:sp>
        <p:nvSpPr>
          <p:cNvPr id="157" name="Shape 157"/>
          <p:cNvSpPr>
            <a:spLocks noGrp="1"/>
          </p:cNvSpPr>
          <p:nvPr>
            <p:ph type="title"/>
          </p:nvPr>
        </p:nvSpPr>
        <p:spPr>
          <a:xfrm>
            <a:off x="1257298" y="2333624"/>
            <a:ext cx="21869404" cy="790577"/>
          </a:xfrm>
          <a:prstGeom prst="rect">
            <a:avLst/>
          </a:prstGeom>
        </p:spPr>
        <p:txBody>
          <a:bodyPr lIns="45356" tIns="45356" rIns="45356" bIns="45356"/>
          <a:lstStyle>
            <a:lvl1pPr defTabSz="771067"/>
          </a:lstStyle>
          <a:p>
            <a:r>
              <a:t>Title Text</a:t>
            </a:r>
          </a:p>
        </p:txBody>
      </p:sp>
      <p:sp>
        <p:nvSpPr>
          <p:cNvPr id="158" name="Shape 158"/>
          <p:cNvSpPr>
            <a:spLocks noGrp="1"/>
          </p:cNvSpPr>
          <p:nvPr>
            <p:ph type="body" sz="quarter" idx="1"/>
          </p:nvPr>
        </p:nvSpPr>
        <p:spPr>
          <a:xfrm>
            <a:off x="1257298" y="3124200"/>
            <a:ext cx="21869404" cy="542926"/>
          </a:xfrm>
          <a:prstGeom prst="rect">
            <a:avLst/>
          </a:prstGeom>
        </p:spPr>
        <p:txBody>
          <a:bodyPr lIns="45356" tIns="45356" rIns="45356" bIns="45356"/>
          <a:lstStyle>
            <a:lvl1pPr marL="0" indent="0" algn="ctr" defTabSz="771067">
              <a:spcBef>
                <a:spcPts val="0"/>
              </a:spcBef>
              <a:buClrTx/>
              <a:buSzTx/>
              <a:buNone/>
              <a:defRPr sz="4400" cap="all" spc="392">
                <a:latin typeface="+mn-lt"/>
                <a:ea typeface="+mn-ea"/>
                <a:cs typeface="+mn-cs"/>
                <a:sym typeface="Futura"/>
              </a:defRPr>
            </a:lvl1pPr>
            <a:lvl2pPr marL="0" indent="0" algn="ctr" defTabSz="771067">
              <a:spcBef>
                <a:spcPts val="0"/>
              </a:spcBef>
              <a:buClrTx/>
              <a:buSzTx/>
              <a:buNone/>
              <a:defRPr sz="4400" cap="all" spc="392">
                <a:latin typeface="+mn-lt"/>
                <a:ea typeface="+mn-ea"/>
                <a:cs typeface="+mn-cs"/>
                <a:sym typeface="Futura"/>
              </a:defRPr>
            </a:lvl2pPr>
            <a:lvl3pPr marL="0" indent="0" algn="ctr" defTabSz="771067">
              <a:spcBef>
                <a:spcPts val="0"/>
              </a:spcBef>
              <a:buClrTx/>
              <a:buSzTx/>
              <a:buNone/>
              <a:defRPr sz="4400" cap="all" spc="392">
                <a:latin typeface="+mn-lt"/>
                <a:ea typeface="+mn-ea"/>
                <a:cs typeface="+mn-cs"/>
                <a:sym typeface="Futura"/>
              </a:defRPr>
            </a:lvl3pPr>
            <a:lvl4pPr marL="0" indent="0" algn="ctr" defTabSz="771067">
              <a:spcBef>
                <a:spcPts val="0"/>
              </a:spcBef>
              <a:buClrTx/>
              <a:buSzTx/>
              <a:buNone/>
              <a:defRPr sz="4400" cap="all" spc="392">
                <a:latin typeface="+mn-lt"/>
                <a:ea typeface="+mn-ea"/>
                <a:cs typeface="+mn-cs"/>
                <a:sym typeface="Futura"/>
              </a:defRPr>
            </a:lvl4pPr>
            <a:lvl5pPr marL="0" indent="0" algn="ctr" defTabSz="771067">
              <a:spcBef>
                <a:spcPts val="0"/>
              </a:spcBef>
              <a:buClrTx/>
              <a:buSzTx/>
              <a:buNone/>
              <a:defRPr sz="4400" cap="all" spc="392">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159" name="Shape 159"/>
          <p:cNvSpPr>
            <a:spLocks noGrp="1"/>
          </p:cNvSpPr>
          <p:nvPr>
            <p:ph type="sldNum" sz="quarter" idx="2"/>
          </p:nvPr>
        </p:nvSpPr>
        <p:spPr>
          <a:xfrm>
            <a:off x="11924217" y="11444288"/>
            <a:ext cx="535566" cy="507096"/>
          </a:xfrm>
          <a:prstGeom prst="rect">
            <a:avLst/>
          </a:prstGeom>
        </p:spPr>
        <p:txBody>
          <a:bodyPr lIns="45356" tIns="45356" rIns="45356" bIns="45356"/>
          <a:lstStyle>
            <a:lvl1pPr defTabSz="771067">
              <a:defRPr sz="2700" spc="54"/>
            </a:lvl1pPr>
          </a:lstStyle>
          <a:p>
            <a:fld id="{86CB4B4D-7CA3-9044-876B-883B54F8677D}" type="slidenum">
              <a:rPr/>
              <a:pPr/>
              <a:t>‹#›</a:t>
            </a:fld>
            <a:endParaRPr/>
          </a:p>
        </p:txBody>
      </p:sp>
    </p:spTree>
    <p:extLst>
      <p:ext uri="{BB962C8B-B14F-4D97-AF65-F5344CB8AC3E}">
        <p14:creationId xmlns:p14="http://schemas.microsoft.com/office/powerpoint/2010/main" val="253746977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1219203" y="12712703"/>
            <a:ext cx="5689599" cy="730250"/>
          </a:xfrm>
          <a:prstGeom prst="rect">
            <a:avLst/>
          </a:prstGeom>
        </p:spPr>
        <p:txBody>
          <a:bodyPr lIns="217683" tIns="108842" rIns="217683" bIns="108842"/>
          <a:lstStyle/>
          <a:p>
            <a:fld id="{CF0C166E-5348-4E67-BFA0-F04B7CFCF9B8}" type="datetimeFigureOut">
              <a:rPr lang="en-US" smtClean="0"/>
              <a:t>3/2/2017</a:t>
            </a:fld>
            <a:endParaRPr lang="en-US"/>
          </a:p>
        </p:txBody>
      </p:sp>
      <p:sp>
        <p:nvSpPr>
          <p:cNvPr id="5" name="Footer Placeholder 4"/>
          <p:cNvSpPr>
            <a:spLocks noGrp="1"/>
          </p:cNvSpPr>
          <p:nvPr>
            <p:ph type="ftr" sz="quarter" idx="11"/>
          </p:nvPr>
        </p:nvSpPr>
        <p:spPr>
          <a:xfrm>
            <a:off x="8331203" y="12712703"/>
            <a:ext cx="7721601" cy="730250"/>
          </a:xfrm>
          <a:prstGeom prst="rect">
            <a:avLst/>
          </a:prstGeom>
        </p:spPr>
        <p:txBody>
          <a:bodyPr lIns="217683" tIns="108842" rIns="217683" bIns="108842"/>
          <a:lstStyle/>
          <a:p>
            <a:endParaRPr lang="en-US"/>
          </a:p>
        </p:txBody>
      </p:sp>
      <p:sp>
        <p:nvSpPr>
          <p:cNvPr id="6" name="Slide Number Placeholder 5"/>
          <p:cNvSpPr>
            <a:spLocks noGrp="1"/>
          </p:cNvSpPr>
          <p:nvPr>
            <p:ph type="sldNum" sz="quarter" idx="12"/>
          </p:nvPr>
        </p:nvSpPr>
        <p:spPr>
          <a:xfrm>
            <a:off x="11951751" y="12973050"/>
            <a:ext cx="480504" cy="456523"/>
          </a:xfrm>
        </p:spPr>
        <p:txBody>
          <a:bodyPr/>
          <a:lstStyle/>
          <a:p>
            <a:fld id="{22F6FD09-B730-4D12-B20A-CFCE3B9C91E5}" type="slidenum">
              <a:rPr lang="en-US" smtClean="0"/>
              <a:t>‹#›</a:t>
            </a:fld>
            <a:endParaRPr lang="en-US"/>
          </a:p>
        </p:txBody>
      </p:sp>
    </p:spTree>
    <p:extLst>
      <p:ext uri="{BB962C8B-B14F-4D97-AF65-F5344CB8AC3E}">
        <p14:creationId xmlns:p14="http://schemas.microsoft.com/office/powerpoint/2010/main" val="36173404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_Title - To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 name="Shape 166"/>
          <p:cNvSpPr>
            <a:spLocks noGrp="1"/>
          </p:cNvSpPr>
          <p:nvPr>
            <p:ph type="body" sz="quarter" idx="1"/>
          </p:nvPr>
        </p:nvSpPr>
        <p:spPr>
          <a:xfrm>
            <a:off x="1257298" y="3124200"/>
            <a:ext cx="21869404" cy="542926"/>
          </a:xfrm>
          <a:prstGeom prst="rect">
            <a:avLst/>
          </a:prstGeom>
        </p:spPr>
        <p:txBody>
          <a:bodyPr lIns="45356" tIns="45356" rIns="45356" bIns="45356"/>
          <a:lstStyle>
            <a:lvl1pPr marL="0" indent="0" algn="ctr" defTabSz="771067">
              <a:spcBef>
                <a:spcPts val="0"/>
              </a:spcBef>
              <a:buClrTx/>
              <a:buSzTx/>
              <a:buNone/>
              <a:defRPr sz="4400" cap="all" spc="392">
                <a:latin typeface="+mn-lt"/>
                <a:ea typeface="+mn-ea"/>
                <a:cs typeface="+mn-cs"/>
                <a:sym typeface="Futura"/>
              </a:defRPr>
            </a:lvl1pPr>
            <a:lvl2pPr marL="1376907" indent="-526464" algn="ctr" defTabSz="771067">
              <a:spcBef>
                <a:spcPts val="0"/>
              </a:spcBef>
              <a:buClrTx/>
              <a:defRPr sz="4400" cap="all" spc="392">
                <a:latin typeface="+mn-lt"/>
                <a:ea typeface="+mn-ea"/>
                <a:cs typeface="+mn-cs"/>
                <a:sym typeface="Futura"/>
              </a:defRPr>
            </a:lvl2pPr>
            <a:lvl3pPr marL="2227350" indent="-526464" algn="ctr" defTabSz="771067">
              <a:spcBef>
                <a:spcPts val="0"/>
              </a:spcBef>
              <a:buClrTx/>
              <a:defRPr sz="4400" cap="all" spc="392">
                <a:latin typeface="+mn-lt"/>
                <a:ea typeface="+mn-ea"/>
                <a:cs typeface="+mn-cs"/>
                <a:sym typeface="Futura"/>
              </a:defRPr>
            </a:lvl3pPr>
            <a:lvl4pPr marL="3077793" indent="-526464" algn="ctr" defTabSz="771067">
              <a:spcBef>
                <a:spcPts val="0"/>
              </a:spcBef>
              <a:buClrTx/>
              <a:defRPr sz="4400" cap="all" spc="392">
                <a:latin typeface="+mn-lt"/>
                <a:ea typeface="+mn-ea"/>
                <a:cs typeface="+mn-cs"/>
                <a:sym typeface="Futura"/>
              </a:defRPr>
            </a:lvl4pPr>
            <a:lvl5pPr marL="3928235" indent="-526464" algn="ctr" defTabSz="771067">
              <a:spcBef>
                <a:spcPts val="0"/>
              </a:spcBef>
              <a:buClrTx/>
              <a:defRPr sz="4400" cap="all" spc="392">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167" name="Shape 167"/>
          <p:cNvSpPr>
            <a:spLocks noGrp="1"/>
          </p:cNvSpPr>
          <p:nvPr>
            <p:ph type="title"/>
          </p:nvPr>
        </p:nvSpPr>
        <p:spPr>
          <a:xfrm>
            <a:off x="1257298" y="2333624"/>
            <a:ext cx="21869404" cy="790577"/>
          </a:xfrm>
          <a:prstGeom prst="rect">
            <a:avLst/>
          </a:prstGeom>
        </p:spPr>
        <p:txBody>
          <a:bodyPr lIns="45356" tIns="45356" rIns="45356" bIns="45356"/>
          <a:lstStyle>
            <a:lvl1pPr defTabSz="771067"/>
          </a:lstStyle>
          <a:p>
            <a:r>
              <a:t>Title Text</a:t>
            </a:r>
          </a:p>
        </p:txBody>
      </p:sp>
      <p:sp>
        <p:nvSpPr>
          <p:cNvPr id="168" name="Shape 168"/>
          <p:cNvSpPr>
            <a:spLocks noGrp="1"/>
          </p:cNvSpPr>
          <p:nvPr>
            <p:ph type="sldNum" sz="quarter" idx="2"/>
          </p:nvPr>
        </p:nvSpPr>
        <p:spPr>
          <a:xfrm>
            <a:off x="11924217" y="11444288"/>
            <a:ext cx="535566" cy="507096"/>
          </a:xfrm>
          <a:prstGeom prst="rect">
            <a:avLst/>
          </a:prstGeom>
        </p:spPr>
        <p:txBody>
          <a:bodyPr lIns="45356" tIns="45356" rIns="45356" bIns="45356"/>
          <a:lstStyle>
            <a:lvl1pPr defTabSz="771067">
              <a:defRPr sz="2700" spc="54"/>
            </a:lvl1pPr>
          </a:lstStyle>
          <a:p>
            <a:fld id="{86CB4B4D-7CA3-9044-876B-883B54F8677D}" type="slidenum">
              <a:rPr/>
              <a:pPr/>
              <a:t>‹#›</a:t>
            </a:fld>
            <a:endParaRPr/>
          </a:p>
        </p:txBody>
      </p:sp>
    </p:spTree>
    <p:extLst>
      <p:ext uri="{BB962C8B-B14F-4D97-AF65-F5344CB8AC3E}">
        <p14:creationId xmlns:p14="http://schemas.microsoft.com/office/powerpoint/2010/main" val="317406721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Shape 11"/>
          <p:cNvSpPr>
            <a:spLocks noGrp="1"/>
          </p:cNvSpPr>
          <p:nvPr>
            <p:ph type="title"/>
          </p:nvPr>
        </p:nvSpPr>
        <p:spPr>
          <a:xfrm>
            <a:off x="1262064" y="5393531"/>
            <a:ext cx="21859875" cy="5464969"/>
          </a:xfrm>
          <a:prstGeom prst="rect">
            <a:avLst/>
          </a:prstGeom>
        </p:spPr>
        <p:txBody>
          <a:bodyPr/>
          <a:lstStyle>
            <a:lvl1pPr>
              <a:defRPr sz="17400" spc="348">
                <a:solidFill>
                  <a:srgbClr val="FFFFFF"/>
                </a:solidFill>
              </a:defRPr>
            </a:lvl1pPr>
          </a:lstStyle>
          <a:p>
            <a:r>
              <a:t>Title Text</a:t>
            </a:r>
          </a:p>
        </p:txBody>
      </p:sp>
      <p:sp>
        <p:nvSpPr>
          <p:cNvPr id="12" name="Shape 12"/>
          <p:cNvSpPr>
            <a:spLocks noGrp="1"/>
          </p:cNvSpPr>
          <p:nvPr>
            <p:ph type="body" sz="quarter" idx="1"/>
          </p:nvPr>
        </p:nvSpPr>
        <p:spPr>
          <a:xfrm>
            <a:off x="1262064" y="2911078"/>
            <a:ext cx="21859875" cy="2500313"/>
          </a:xfrm>
          <a:prstGeom prst="rect">
            <a:avLst/>
          </a:prstGeom>
        </p:spPr>
        <p:txBody>
          <a:bodyPr anchor="b"/>
          <a:lstStyle>
            <a:lvl1pPr marL="0" indent="0" algn="ctr">
              <a:spcBef>
                <a:spcPts val="0"/>
              </a:spcBef>
              <a:buClrTx/>
              <a:buSzTx/>
              <a:buNone/>
              <a:defRPr sz="9000" cap="all" spc="360">
                <a:solidFill>
                  <a:srgbClr val="FFFFFF"/>
                </a:solidFill>
                <a:latin typeface="+mn-lt"/>
                <a:ea typeface="+mn-ea"/>
                <a:cs typeface="+mn-cs"/>
                <a:sym typeface="Futura"/>
              </a:defRPr>
            </a:lvl1pPr>
            <a:lvl2pPr marL="0" indent="382652" algn="ctr">
              <a:spcBef>
                <a:spcPts val="0"/>
              </a:spcBef>
              <a:buClrTx/>
              <a:buSzTx/>
              <a:buNone/>
              <a:defRPr sz="9000" cap="all" spc="360">
                <a:solidFill>
                  <a:srgbClr val="FFFFFF"/>
                </a:solidFill>
                <a:latin typeface="+mn-lt"/>
                <a:ea typeface="+mn-ea"/>
                <a:cs typeface="+mn-cs"/>
                <a:sym typeface="Futura"/>
              </a:defRPr>
            </a:lvl2pPr>
            <a:lvl3pPr marL="0" indent="765306" algn="ctr">
              <a:spcBef>
                <a:spcPts val="0"/>
              </a:spcBef>
              <a:buClrTx/>
              <a:buSzTx/>
              <a:buNone/>
              <a:defRPr sz="9000" cap="all" spc="360">
                <a:solidFill>
                  <a:srgbClr val="FFFFFF"/>
                </a:solidFill>
                <a:latin typeface="+mn-lt"/>
                <a:ea typeface="+mn-ea"/>
                <a:cs typeface="+mn-cs"/>
                <a:sym typeface="Futura"/>
              </a:defRPr>
            </a:lvl3pPr>
            <a:lvl4pPr marL="0" indent="1147961" algn="ctr">
              <a:spcBef>
                <a:spcPts val="0"/>
              </a:spcBef>
              <a:buClrTx/>
              <a:buSzTx/>
              <a:buNone/>
              <a:defRPr sz="9000" cap="all" spc="360">
                <a:solidFill>
                  <a:srgbClr val="FFFFFF"/>
                </a:solidFill>
                <a:latin typeface="+mn-lt"/>
                <a:ea typeface="+mn-ea"/>
                <a:cs typeface="+mn-cs"/>
                <a:sym typeface="Futura"/>
              </a:defRPr>
            </a:lvl4pPr>
            <a:lvl5pPr marL="0" indent="1530613" algn="ctr">
              <a:spcBef>
                <a:spcPts val="0"/>
              </a:spcBef>
              <a:buClrTx/>
              <a:buSzTx/>
              <a:buNone/>
              <a:defRPr sz="9000" cap="all" spc="360">
                <a:solidFill>
                  <a:srgbClr val="FFFFFF"/>
                </a:solidFill>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pPr/>
              <a:t>‹#›</a:t>
            </a:fld>
            <a:endParaRPr/>
          </a:p>
        </p:txBody>
      </p:sp>
    </p:spTree>
    <p:extLst>
      <p:ext uri="{BB962C8B-B14F-4D97-AF65-F5344CB8AC3E}">
        <p14:creationId xmlns:p14="http://schemas.microsoft.com/office/powerpoint/2010/main" val="173594382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Shape 20"/>
          <p:cNvSpPr>
            <a:spLocks noGrp="1"/>
          </p:cNvSpPr>
          <p:nvPr>
            <p:ph type="pic" idx="13"/>
          </p:nvPr>
        </p:nvSpPr>
        <p:spPr>
          <a:xfrm>
            <a:off x="1000125" y="4893469"/>
            <a:ext cx="22383750" cy="8108156"/>
          </a:xfrm>
          <a:prstGeom prst="rect">
            <a:avLst/>
          </a:prstGeom>
          <a:effectLst>
            <a:outerShdw blurRad="190500" dist="8455" dir="5400000" rotWithShape="0">
              <a:srgbClr val="000000"/>
            </a:outerShdw>
          </a:effectLst>
        </p:spPr>
        <p:txBody>
          <a:bodyPr lIns="153060" tIns="76528" rIns="153060" bIns="76528">
            <a:noAutofit/>
          </a:bodyPr>
          <a:lstStyle/>
          <a:p>
            <a:endParaRPr/>
          </a:p>
        </p:txBody>
      </p:sp>
      <p:sp>
        <p:nvSpPr>
          <p:cNvPr id="21" name="Shape 21"/>
          <p:cNvSpPr>
            <a:spLocks noGrp="1"/>
          </p:cNvSpPr>
          <p:nvPr>
            <p:ph type="title"/>
          </p:nvPr>
        </p:nvSpPr>
        <p:spPr>
          <a:xfrm>
            <a:off x="1262064" y="1643063"/>
            <a:ext cx="21859875" cy="1875234"/>
          </a:xfrm>
          <a:prstGeom prst="rect">
            <a:avLst/>
          </a:prstGeom>
        </p:spPr>
        <p:txBody>
          <a:bodyPr/>
          <a:lstStyle>
            <a:lvl1pPr>
              <a:lnSpc>
                <a:spcPct val="80000"/>
              </a:lnSpc>
              <a:defRPr sz="12400" spc="248">
                <a:solidFill>
                  <a:srgbClr val="FFFFFF"/>
                </a:solidFill>
              </a:defRPr>
            </a:lvl1pPr>
          </a:lstStyle>
          <a:p>
            <a:r>
              <a:t>Title Text</a:t>
            </a:r>
          </a:p>
        </p:txBody>
      </p:sp>
      <p:sp>
        <p:nvSpPr>
          <p:cNvPr id="22" name="Shape 22"/>
          <p:cNvSpPr>
            <a:spLocks noGrp="1"/>
          </p:cNvSpPr>
          <p:nvPr>
            <p:ph type="body" sz="quarter" idx="1"/>
          </p:nvPr>
        </p:nvSpPr>
        <p:spPr>
          <a:xfrm>
            <a:off x="1262064" y="714375"/>
            <a:ext cx="21859875" cy="946547"/>
          </a:xfrm>
          <a:prstGeom prst="rect">
            <a:avLst/>
          </a:prstGeom>
        </p:spPr>
        <p:txBody>
          <a:bodyPr/>
          <a:lstStyle>
            <a:lvl1pPr marL="0" indent="0" algn="ctr">
              <a:spcBef>
                <a:spcPts val="0"/>
              </a:spcBef>
              <a:buClrTx/>
              <a:buSzTx/>
              <a:buNone/>
              <a:defRPr sz="6700" cap="all" spc="132">
                <a:solidFill>
                  <a:srgbClr val="FFFFFF"/>
                </a:solidFill>
                <a:latin typeface="+mn-lt"/>
                <a:ea typeface="+mn-ea"/>
                <a:cs typeface="+mn-cs"/>
                <a:sym typeface="Futura"/>
              </a:defRPr>
            </a:lvl1pPr>
            <a:lvl2pPr marL="0" indent="382652" algn="ctr">
              <a:spcBef>
                <a:spcPts val="0"/>
              </a:spcBef>
              <a:buClrTx/>
              <a:buSzTx/>
              <a:buNone/>
              <a:defRPr sz="6700" cap="all" spc="132">
                <a:solidFill>
                  <a:srgbClr val="FFFFFF"/>
                </a:solidFill>
                <a:latin typeface="+mn-lt"/>
                <a:ea typeface="+mn-ea"/>
                <a:cs typeface="+mn-cs"/>
                <a:sym typeface="Futura"/>
              </a:defRPr>
            </a:lvl2pPr>
            <a:lvl3pPr marL="0" indent="765306" algn="ctr">
              <a:spcBef>
                <a:spcPts val="0"/>
              </a:spcBef>
              <a:buClrTx/>
              <a:buSzTx/>
              <a:buNone/>
              <a:defRPr sz="6700" cap="all" spc="132">
                <a:solidFill>
                  <a:srgbClr val="FFFFFF"/>
                </a:solidFill>
                <a:latin typeface="+mn-lt"/>
                <a:ea typeface="+mn-ea"/>
                <a:cs typeface="+mn-cs"/>
                <a:sym typeface="Futura"/>
              </a:defRPr>
            </a:lvl3pPr>
            <a:lvl4pPr marL="0" indent="1147961" algn="ctr">
              <a:spcBef>
                <a:spcPts val="0"/>
              </a:spcBef>
              <a:buClrTx/>
              <a:buSzTx/>
              <a:buNone/>
              <a:defRPr sz="6700" cap="all" spc="132">
                <a:solidFill>
                  <a:srgbClr val="FFFFFF"/>
                </a:solidFill>
                <a:latin typeface="+mn-lt"/>
                <a:ea typeface="+mn-ea"/>
                <a:cs typeface="+mn-cs"/>
                <a:sym typeface="Futura"/>
              </a:defRPr>
            </a:lvl4pPr>
            <a:lvl5pPr marL="0" indent="1530613" algn="ctr">
              <a:spcBef>
                <a:spcPts val="0"/>
              </a:spcBef>
              <a:buClrTx/>
              <a:buSzTx/>
              <a:buNone/>
              <a:defRPr sz="6700" cap="all" spc="132">
                <a:solidFill>
                  <a:srgbClr val="FFFFFF"/>
                </a:solidFill>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pPr/>
              <a:t>‹#›</a:t>
            </a:fld>
            <a:endParaRPr/>
          </a:p>
        </p:txBody>
      </p:sp>
    </p:spTree>
    <p:extLst>
      <p:ext uri="{BB962C8B-B14F-4D97-AF65-F5344CB8AC3E}">
        <p14:creationId xmlns:p14="http://schemas.microsoft.com/office/powerpoint/2010/main" val="54260919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Horizontal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Shape 30"/>
          <p:cNvSpPr>
            <a:spLocks noGrp="1"/>
          </p:cNvSpPr>
          <p:nvPr>
            <p:ph type="pic" idx="13"/>
          </p:nvPr>
        </p:nvSpPr>
        <p:spPr>
          <a:xfrm>
            <a:off x="1643063" y="3277195"/>
            <a:ext cx="21145500" cy="9108281"/>
          </a:xfrm>
          <a:prstGeom prst="rect">
            <a:avLst/>
          </a:prstGeom>
          <a:effectLst>
            <a:outerShdw blurRad="190500" dist="8455" dir="5400000" rotWithShape="0">
              <a:srgbClr val="000000"/>
            </a:outerShdw>
          </a:effectLst>
        </p:spPr>
        <p:txBody>
          <a:bodyPr lIns="153060" tIns="76528" rIns="153060" bIns="76528">
            <a:noAutofit/>
          </a:bodyPr>
          <a:lstStyle/>
          <a:p>
            <a:endParaRPr/>
          </a:p>
        </p:txBody>
      </p:sp>
      <p:sp>
        <p:nvSpPr>
          <p:cNvPr id="31" name="Shape 31"/>
          <p:cNvSpPr>
            <a:spLocks noGrp="1"/>
          </p:cNvSpPr>
          <p:nvPr>
            <p:ph type="title"/>
          </p:nvPr>
        </p:nvSpPr>
        <p:spPr>
          <a:prstGeom prst="rect">
            <a:avLst/>
          </a:prstGeom>
        </p:spPr>
        <p:txBody>
          <a:bodyPr/>
          <a:lstStyle/>
          <a:p>
            <a:r>
              <a:t>Title Text</a:t>
            </a:r>
          </a:p>
        </p:txBody>
      </p:sp>
      <p:sp>
        <p:nvSpPr>
          <p:cNvPr id="32" name="Shape 32"/>
          <p:cNvSpPr>
            <a:spLocks noGrp="1"/>
          </p:cNvSpPr>
          <p:nvPr>
            <p:ph type="body" sz="quarter" idx="1"/>
          </p:nvPr>
        </p:nvSpPr>
        <p:spPr>
          <a:xfrm>
            <a:off x="1262064" y="1857375"/>
            <a:ext cx="21859875" cy="696516"/>
          </a:xfrm>
          <a:prstGeom prst="rect">
            <a:avLst/>
          </a:prstGeom>
        </p:spPr>
        <p:txBody>
          <a:bodyPr/>
          <a:lstStyle>
            <a:lvl1pPr marL="0" indent="0" algn="ctr">
              <a:spcBef>
                <a:spcPts val="0"/>
              </a:spcBef>
              <a:buClrTx/>
              <a:buSzTx/>
              <a:buNone/>
              <a:defRPr sz="4400" cap="all" spc="392">
                <a:latin typeface="+mn-lt"/>
                <a:ea typeface="+mn-ea"/>
                <a:cs typeface="+mn-cs"/>
                <a:sym typeface="Futura"/>
              </a:defRPr>
            </a:lvl1pPr>
            <a:lvl2pPr marL="0" indent="382652" algn="ctr">
              <a:spcBef>
                <a:spcPts val="0"/>
              </a:spcBef>
              <a:buClrTx/>
              <a:buSzTx/>
              <a:buNone/>
              <a:defRPr sz="4400" cap="all" spc="392">
                <a:latin typeface="+mn-lt"/>
                <a:ea typeface="+mn-ea"/>
                <a:cs typeface="+mn-cs"/>
                <a:sym typeface="Futura"/>
              </a:defRPr>
            </a:lvl2pPr>
            <a:lvl3pPr marL="0" indent="765306" algn="ctr">
              <a:spcBef>
                <a:spcPts val="0"/>
              </a:spcBef>
              <a:buClrTx/>
              <a:buSzTx/>
              <a:buNone/>
              <a:defRPr sz="4400" cap="all" spc="392">
                <a:latin typeface="+mn-lt"/>
                <a:ea typeface="+mn-ea"/>
                <a:cs typeface="+mn-cs"/>
                <a:sym typeface="Futura"/>
              </a:defRPr>
            </a:lvl3pPr>
            <a:lvl4pPr marL="0" indent="1147961" algn="ctr">
              <a:spcBef>
                <a:spcPts val="0"/>
              </a:spcBef>
              <a:buClrTx/>
              <a:buSzTx/>
              <a:buNone/>
              <a:defRPr sz="4400" cap="all" spc="392">
                <a:latin typeface="+mn-lt"/>
                <a:ea typeface="+mn-ea"/>
                <a:cs typeface="+mn-cs"/>
                <a:sym typeface="Futura"/>
              </a:defRPr>
            </a:lvl4pPr>
            <a:lvl5pPr marL="0" indent="1530613" algn="ctr">
              <a:spcBef>
                <a:spcPts val="0"/>
              </a:spcBef>
              <a:buClrTx/>
              <a:buSzTx/>
              <a:buNone/>
              <a:defRPr sz="4400" cap="all" spc="392">
                <a:latin typeface="+mn-lt"/>
                <a:ea typeface="+mn-ea"/>
                <a:cs typeface="+mn-cs"/>
                <a:sym typeface="Futura"/>
              </a:defRPr>
            </a:lvl5pPr>
          </a:lstStyle>
          <a:p>
            <a:r>
              <a:t>Body Level One</a:t>
            </a:r>
          </a:p>
          <a:p>
            <a:pPr lvl="1"/>
            <a:r>
              <a:t>Body Level Two</a:t>
            </a:r>
          </a:p>
          <a:p>
            <a:pPr lvl="2"/>
            <a:r>
              <a:t>Body Level Three</a:t>
            </a:r>
          </a:p>
          <a:p>
            <a:pPr lvl="3"/>
            <a:r>
              <a:t>Body Level Four</a:t>
            </a:r>
          </a:p>
          <a:p>
            <a:pPr lvl="4"/>
            <a:r>
              <a:t>Body Level Five</a:t>
            </a:r>
          </a:p>
        </p:txBody>
      </p:sp>
      <p:sp>
        <p:nvSpPr>
          <p:cNvPr id="33" name="Shape 33"/>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49379151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 name="Shape 40"/>
          <p:cNvSpPr>
            <a:spLocks noGrp="1"/>
          </p:cNvSpPr>
          <p:nvPr>
            <p:ph type="title"/>
          </p:nvPr>
        </p:nvSpPr>
        <p:spPr>
          <a:xfrm>
            <a:off x="1262064" y="4339828"/>
            <a:ext cx="21859875" cy="5018484"/>
          </a:xfrm>
          <a:prstGeom prst="rect">
            <a:avLst/>
          </a:prstGeom>
        </p:spPr>
        <p:txBody>
          <a:bodyPr anchor="ctr"/>
          <a:lstStyle>
            <a:lvl1pPr>
              <a:defRPr sz="17400" spc="348">
                <a:solidFill>
                  <a:srgbClr val="FFFFFF"/>
                </a:solidFill>
              </a:defRPr>
            </a:lvl1pPr>
          </a:lstStyle>
          <a:p>
            <a:r>
              <a:t>Title Text</a:t>
            </a:r>
          </a:p>
        </p:txBody>
      </p:sp>
      <p:sp>
        <p:nvSpPr>
          <p:cNvPr id="41" name="Shape 41"/>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rPr/>
              <a:pPr/>
              <a:t>‹#›</a:t>
            </a:fld>
            <a:endParaRPr/>
          </a:p>
        </p:txBody>
      </p:sp>
    </p:spTree>
    <p:extLst>
      <p:ext uri="{BB962C8B-B14F-4D97-AF65-F5344CB8AC3E}">
        <p14:creationId xmlns:p14="http://schemas.microsoft.com/office/powerpoint/2010/main" val="336339241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 Center Al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 name="Shape 48"/>
          <p:cNvSpPr>
            <a:spLocks noGrp="1"/>
          </p:cNvSpPr>
          <p:nvPr>
            <p:ph type="title"/>
          </p:nvPr>
        </p:nvSpPr>
        <p:spPr>
          <a:xfrm>
            <a:off x="1262064" y="4339828"/>
            <a:ext cx="21859875" cy="5018484"/>
          </a:xfrm>
          <a:prstGeom prst="rect">
            <a:avLst/>
          </a:prstGeom>
        </p:spPr>
        <p:txBody>
          <a:bodyPr anchor="ctr"/>
          <a:lstStyle>
            <a:lvl1pPr>
              <a:defRPr sz="17400" spc="348"/>
            </a:lvl1p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749521934"/>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image" Target="../media/image5.jpeg"/><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5.jpe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6"/>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57300" y="825500"/>
            <a:ext cx="21869400" cy="1054100"/>
          </a:xfrm>
          <a:prstGeom prst="rect">
            <a:avLst/>
          </a:prstGeom>
          <a:ln w="12700">
            <a:miter lim="400000"/>
          </a:ln>
          <a:extLst>
            <a:ext uri="{C572A759-6A51-4108-AA02-DFA0A04FC94B}">
              <ma14:wrappingTextBoxFlag xmlns="" xmlns:ma14="http://schemas.microsoft.com/office/mac/drawingml/2011/main" val="1"/>
            </a:ext>
          </a:extLst>
        </p:spPr>
        <p:txBody>
          <a:bodyPr lIns="50794" tIns="50794" rIns="50794" bIns="50794">
            <a:normAutofit/>
          </a:bodyPr>
          <a:lstStyle/>
          <a:p>
            <a:r>
              <a:t>Title Text</a:t>
            </a:r>
          </a:p>
        </p:txBody>
      </p:sp>
      <p:sp>
        <p:nvSpPr>
          <p:cNvPr id="3" name="Shape 3"/>
          <p:cNvSpPr>
            <a:spLocks noGrp="1"/>
          </p:cNvSpPr>
          <p:nvPr>
            <p:ph type="body" idx="1"/>
          </p:nvPr>
        </p:nvSpPr>
        <p:spPr>
          <a:xfrm>
            <a:off x="1257300" y="3352801"/>
            <a:ext cx="21869400" cy="9067800"/>
          </a:xfrm>
          <a:prstGeom prst="rect">
            <a:avLst/>
          </a:prstGeom>
          <a:ln w="12700">
            <a:miter lim="400000"/>
          </a:ln>
          <a:extLst>
            <a:ext uri="{C572A759-6A51-4108-AA02-DFA0A04FC94B}">
              <ma14:wrappingTextBoxFlag xmlns="" xmlns:ma14="http://schemas.microsoft.com/office/mac/drawingml/2011/main" val="1"/>
            </a:ext>
          </a:extLst>
        </p:spPr>
        <p:txBody>
          <a:bodyPr lIns="50794" tIns="50794" rIns="50794" bIns="50794">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51749" y="12973050"/>
            <a:ext cx="480504" cy="456523"/>
          </a:xfrm>
          <a:prstGeom prst="rect">
            <a:avLst/>
          </a:prstGeom>
          <a:ln w="12700">
            <a:miter lim="400000"/>
          </a:ln>
        </p:spPr>
        <p:txBody>
          <a:bodyPr wrap="none" lIns="50794" tIns="50794" rIns="50794" bIns="50794">
            <a:spAutoFit/>
          </a:bodyPr>
          <a:lstStyle>
            <a:lvl1pPr>
              <a:defRPr sz="2300" cap="all" spc="49">
                <a:solidFill>
                  <a:srgbClr val="9A958E"/>
                </a:solidFill>
                <a:latin typeface="+mn-lt"/>
                <a:ea typeface="+mn-ea"/>
                <a:cs typeface="+mn-cs"/>
                <a:sym typeface="Futura"/>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 id="2147483654" r:id="rId2"/>
    <p:sldLayoutId id="2147483658" r:id="rId3"/>
    <p:sldLayoutId id="2147483665" r:id="rId4"/>
  </p:sldLayoutIdLst>
  <p:transition spd="med"/>
  <p:timing>
    <p:tnLst>
      <p:par>
        <p:cTn id="1" dur="indefinite" restart="never" nodeType="tmRoot"/>
      </p:par>
    </p:tnLst>
  </p:timing>
  <p:txStyles>
    <p:titleStyle>
      <a:lvl1pPr marL="0" marR="0" indent="0" algn="ctr" defTabSz="647622" rtl="0" latinLnBrk="0">
        <a:lnSpc>
          <a:spcPct val="100000"/>
        </a:lnSpc>
        <a:spcBef>
          <a:spcPts val="0"/>
        </a:spcBef>
        <a:spcAft>
          <a:spcPts val="0"/>
        </a:spcAft>
        <a:buClrTx/>
        <a:buSzTx/>
        <a:buFontTx/>
        <a:buNone/>
        <a:tabLst/>
        <a:defRPr sz="5900" b="0" i="0" u="none" strike="noStrike" cap="all" spc="116" baseline="0">
          <a:ln>
            <a:noFill/>
          </a:ln>
          <a:solidFill>
            <a:srgbClr val="5B5854"/>
          </a:solidFill>
          <a:uFillTx/>
          <a:latin typeface="+mn-lt"/>
          <a:ea typeface="+mn-ea"/>
          <a:cs typeface="+mn-cs"/>
          <a:sym typeface="Futura"/>
        </a:defRPr>
      </a:lvl1pPr>
      <a:lvl2pPr marL="0" marR="0" indent="228573" algn="ctr" defTabSz="647622" rtl="0" latinLnBrk="0">
        <a:lnSpc>
          <a:spcPct val="100000"/>
        </a:lnSpc>
        <a:spcBef>
          <a:spcPts val="0"/>
        </a:spcBef>
        <a:spcAft>
          <a:spcPts val="0"/>
        </a:spcAft>
        <a:buClrTx/>
        <a:buSzTx/>
        <a:buFontTx/>
        <a:buNone/>
        <a:tabLst/>
        <a:defRPr sz="5900" b="0" i="0" u="none" strike="noStrike" cap="all" spc="116" baseline="0">
          <a:ln>
            <a:noFill/>
          </a:ln>
          <a:solidFill>
            <a:srgbClr val="5B5854"/>
          </a:solidFill>
          <a:uFillTx/>
          <a:latin typeface="+mn-lt"/>
          <a:ea typeface="+mn-ea"/>
          <a:cs typeface="+mn-cs"/>
          <a:sym typeface="Futura"/>
        </a:defRPr>
      </a:lvl2pPr>
      <a:lvl3pPr marL="0" marR="0" indent="457145" algn="ctr" defTabSz="647622" rtl="0" latinLnBrk="0">
        <a:lnSpc>
          <a:spcPct val="100000"/>
        </a:lnSpc>
        <a:spcBef>
          <a:spcPts val="0"/>
        </a:spcBef>
        <a:spcAft>
          <a:spcPts val="0"/>
        </a:spcAft>
        <a:buClrTx/>
        <a:buSzTx/>
        <a:buFontTx/>
        <a:buNone/>
        <a:tabLst/>
        <a:defRPr sz="5900" b="0" i="0" u="none" strike="noStrike" cap="all" spc="116" baseline="0">
          <a:ln>
            <a:noFill/>
          </a:ln>
          <a:solidFill>
            <a:srgbClr val="5B5854"/>
          </a:solidFill>
          <a:uFillTx/>
          <a:latin typeface="+mn-lt"/>
          <a:ea typeface="+mn-ea"/>
          <a:cs typeface="+mn-cs"/>
          <a:sym typeface="Futura"/>
        </a:defRPr>
      </a:lvl3pPr>
      <a:lvl4pPr marL="0" marR="0" indent="685716" algn="ctr" defTabSz="647622" rtl="0" latinLnBrk="0">
        <a:lnSpc>
          <a:spcPct val="100000"/>
        </a:lnSpc>
        <a:spcBef>
          <a:spcPts val="0"/>
        </a:spcBef>
        <a:spcAft>
          <a:spcPts val="0"/>
        </a:spcAft>
        <a:buClrTx/>
        <a:buSzTx/>
        <a:buFontTx/>
        <a:buNone/>
        <a:tabLst/>
        <a:defRPr sz="5900" b="0" i="0" u="none" strike="noStrike" cap="all" spc="116" baseline="0">
          <a:ln>
            <a:noFill/>
          </a:ln>
          <a:solidFill>
            <a:srgbClr val="5B5854"/>
          </a:solidFill>
          <a:uFillTx/>
          <a:latin typeface="+mn-lt"/>
          <a:ea typeface="+mn-ea"/>
          <a:cs typeface="+mn-cs"/>
          <a:sym typeface="Futura"/>
        </a:defRPr>
      </a:lvl4pPr>
      <a:lvl5pPr marL="0" marR="0" indent="914290" algn="ctr" defTabSz="647622" rtl="0" latinLnBrk="0">
        <a:lnSpc>
          <a:spcPct val="100000"/>
        </a:lnSpc>
        <a:spcBef>
          <a:spcPts val="0"/>
        </a:spcBef>
        <a:spcAft>
          <a:spcPts val="0"/>
        </a:spcAft>
        <a:buClrTx/>
        <a:buSzTx/>
        <a:buFontTx/>
        <a:buNone/>
        <a:tabLst/>
        <a:defRPr sz="5900" b="0" i="0" u="none" strike="noStrike" cap="all" spc="116" baseline="0">
          <a:ln>
            <a:noFill/>
          </a:ln>
          <a:solidFill>
            <a:srgbClr val="5B5854"/>
          </a:solidFill>
          <a:uFillTx/>
          <a:latin typeface="+mn-lt"/>
          <a:ea typeface="+mn-ea"/>
          <a:cs typeface="+mn-cs"/>
          <a:sym typeface="Futura"/>
        </a:defRPr>
      </a:lvl5pPr>
      <a:lvl6pPr marL="0" marR="0" indent="1142863" algn="ctr" defTabSz="647622" rtl="0" latinLnBrk="0">
        <a:lnSpc>
          <a:spcPct val="100000"/>
        </a:lnSpc>
        <a:spcBef>
          <a:spcPts val="0"/>
        </a:spcBef>
        <a:spcAft>
          <a:spcPts val="0"/>
        </a:spcAft>
        <a:buClrTx/>
        <a:buSzTx/>
        <a:buFontTx/>
        <a:buNone/>
        <a:tabLst/>
        <a:defRPr sz="5900" b="0" i="0" u="none" strike="noStrike" cap="all" spc="116" baseline="0">
          <a:ln>
            <a:noFill/>
          </a:ln>
          <a:solidFill>
            <a:srgbClr val="5B5854"/>
          </a:solidFill>
          <a:uFillTx/>
          <a:latin typeface="+mn-lt"/>
          <a:ea typeface="+mn-ea"/>
          <a:cs typeface="+mn-cs"/>
          <a:sym typeface="Futura"/>
        </a:defRPr>
      </a:lvl6pPr>
      <a:lvl7pPr marL="0" marR="0" indent="1371436" algn="ctr" defTabSz="647622" rtl="0" latinLnBrk="0">
        <a:lnSpc>
          <a:spcPct val="100000"/>
        </a:lnSpc>
        <a:spcBef>
          <a:spcPts val="0"/>
        </a:spcBef>
        <a:spcAft>
          <a:spcPts val="0"/>
        </a:spcAft>
        <a:buClrTx/>
        <a:buSzTx/>
        <a:buFontTx/>
        <a:buNone/>
        <a:tabLst/>
        <a:defRPr sz="5900" b="0" i="0" u="none" strike="noStrike" cap="all" spc="116" baseline="0">
          <a:ln>
            <a:noFill/>
          </a:ln>
          <a:solidFill>
            <a:srgbClr val="5B5854"/>
          </a:solidFill>
          <a:uFillTx/>
          <a:latin typeface="+mn-lt"/>
          <a:ea typeface="+mn-ea"/>
          <a:cs typeface="+mn-cs"/>
          <a:sym typeface="Futura"/>
        </a:defRPr>
      </a:lvl7pPr>
      <a:lvl8pPr marL="0" marR="0" indent="1600008" algn="ctr" defTabSz="647622" rtl="0" latinLnBrk="0">
        <a:lnSpc>
          <a:spcPct val="100000"/>
        </a:lnSpc>
        <a:spcBef>
          <a:spcPts val="0"/>
        </a:spcBef>
        <a:spcAft>
          <a:spcPts val="0"/>
        </a:spcAft>
        <a:buClrTx/>
        <a:buSzTx/>
        <a:buFontTx/>
        <a:buNone/>
        <a:tabLst/>
        <a:defRPr sz="5900" b="0" i="0" u="none" strike="noStrike" cap="all" spc="116" baseline="0">
          <a:ln>
            <a:noFill/>
          </a:ln>
          <a:solidFill>
            <a:srgbClr val="5B5854"/>
          </a:solidFill>
          <a:uFillTx/>
          <a:latin typeface="+mn-lt"/>
          <a:ea typeface="+mn-ea"/>
          <a:cs typeface="+mn-cs"/>
          <a:sym typeface="Futura"/>
        </a:defRPr>
      </a:lvl8pPr>
      <a:lvl9pPr marL="0" marR="0" indent="1828581" algn="ctr" defTabSz="647622" rtl="0" latinLnBrk="0">
        <a:lnSpc>
          <a:spcPct val="100000"/>
        </a:lnSpc>
        <a:spcBef>
          <a:spcPts val="0"/>
        </a:spcBef>
        <a:spcAft>
          <a:spcPts val="0"/>
        </a:spcAft>
        <a:buClrTx/>
        <a:buSzTx/>
        <a:buFontTx/>
        <a:buNone/>
        <a:tabLst/>
        <a:defRPr sz="5900" b="0" i="0" u="none" strike="noStrike" cap="all" spc="116" baseline="0">
          <a:ln>
            <a:noFill/>
          </a:ln>
          <a:solidFill>
            <a:srgbClr val="5B5854"/>
          </a:solidFill>
          <a:uFillTx/>
          <a:latin typeface="+mn-lt"/>
          <a:ea typeface="+mn-ea"/>
          <a:cs typeface="+mn-cs"/>
          <a:sym typeface="Futura"/>
        </a:defRPr>
      </a:lvl9pPr>
    </p:titleStyle>
    <p:bodyStyle>
      <a:lvl1pPr marL="507939" marR="0" indent="-507939" algn="l" defTabSz="647622" rtl="0" latinLnBrk="0">
        <a:lnSpc>
          <a:spcPct val="100000"/>
        </a:lnSpc>
        <a:spcBef>
          <a:spcPts val="4800"/>
        </a:spcBef>
        <a:spcAft>
          <a:spcPts val="0"/>
        </a:spcAft>
        <a:buClr>
          <a:srgbClr val="9A958E"/>
        </a:buClr>
        <a:buSzPct val="75000"/>
        <a:buFontTx/>
        <a:buChar char="•"/>
        <a:tabLst/>
        <a:defRPr sz="4200" b="0" i="0" u="none" strike="noStrike" cap="none" spc="84" baseline="0">
          <a:ln>
            <a:noFill/>
          </a:ln>
          <a:solidFill>
            <a:srgbClr val="5B5854"/>
          </a:solidFill>
          <a:uFillTx/>
          <a:latin typeface="Avenir Medium"/>
          <a:ea typeface="Avenir Medium"/>
          <a:cs typeface="Avenir Medium"/>
          <a:sym typeface="Avenir Medium"/>
        </a:defRPr>
      </a:lvl1pPr>
      <a:lvl2pPr marL="1015877" marR="0" indent="-507939" algn="l" defTabSz="647622" rtl="0" latinLnBrk="0">
        <a:lnSpc>
          <a:spcPct val="100000"/>
        </a:lnSpc>
        <a:spcBef>
          <a:spcPts val="4800"/>
        </a:spcBef>
        <a:spcAft>
          <a:spcPts val="0"/>
        </a:spcAft>
        <a:buClr>
          <a:srgbClr val="9A958E"/>
        </a:buClr>
        <a:buSzPct val="75000"/>
        <a:buFontTx/>
        <a:buChar char="•"/>
        <a:tabLst/>
        <a:defRPr sz="4200" b="0" i="0" u="none" strike="noStrike" cap="none" spc="84" baseline="0">
          <a:ln>
            <a:noFill/>
          </a:ln>
          <a:solidFill>
            <a:srgbClr val="5B5854"/>
          </a:solidFill>
          <a:uFillTx/>
          <a:latin typeface="Avenir Medium"/>
          <a:ea typeface="Avenir Medium"/>
          <a:cs typeface="Avenir Medium"/>
          <a:sym typeface="Avenir Medium"/>
        </a:defRPr>
      </a:lvl2pPr>
      <a:lvl3pPr marL="1523816" marR="0" indent="-507939" algn="l" defTabSz="647622" rtl="0" latinLnBrk="0">
        <a:lnSpc>
          <a:spcPct val="100000"/>
        </a:lnSpc>
        <a:spcBef>
          <a:spcPts val="4800"/>
        </a:spcBef>
        <a:spcAft>
          <a:spcPts val="0"/>
        </a:spcAft>
        <a:buClr>
          <a:srgbClr val="9A958E"/>
        </a:buClr>
        <a:buSzPct val="75000"/>
        <a:buFontTx/>
        <a:buChar char="•"/>
        <a:tabLst/>
        <a:defRPr sz="4200" b="0" i="0" u="none" strike="noStrike" cap="none" spc="84" baseline="0">
          <a:ln>
            <a:noFill/>
          </a:ln>
          <a:solidFill>
            <a:srgbClr val="5B5854"/>
          </a:solidFill>
          <a:uFillTx/>
          <a:latin typeface="Avenir Medium"/>
          <a:ea typeface="Avenir Medium"/>
          <a:cs typeface="Avenir Medium"/>
          <a:sym typeface="Avenir Medium"/>
        </a:defRPr>
      </a:lvl3pPr>
      <a:lvl4pPr marL="2031756" marR="0" indent="-507939" algn="l" defTabSz="647622" rtl="0" latinLnBrk="0">
        <a:lnSpc>
          <a:spcPct val="100000"/>
        </a:lnSpc>
        <a:spcBef>
          <a:spcPts val="4800"/>
        </a:spcBef>
        <a:spcAft>
          <a:spcPts val="0"/>
        </a:spcAft>
        <a:buClr>
          <a:srgbClr val="9A958E"/>
        </a:buClr>
        <a:buSzPct val="75000"/>
        <a:buFontTx/>
        <a:buChar char="•"/>
        <a:tabLst/>
        <a:defRPr sz="4200" b="0" i="0" u="none" strike="noStrike" cap="none" spc="84" baseline="0">
          <a:ln>
            <a:noFill/>
          </a:ln>
          <a:solidFill>
            <a:srgbClr val="5B5854"/>
          </a:solidFill>
          <a:uFillTx/>
          <a:latin typeface="Avenir Medium"/>
          <a:ea typeface="Avenir Medium"/>
          <a:cs typeface="Avenir Medium"/>
          <a:sym typeface="Avenir Medium"/>
        </a:defRPr>
      </a:lvl4pPr>
      <a:lvl5pPr marL="2539695" marR="0" indent="-507939" algn="l" defTabSz="647622" rtl="0" latinLnBrk="0">
        <a:lnSpc>
          <a:spcPct val="100000"/>
        </a:lnSpc>
        <a:spcBef>
          <a:spcPts val="4800"/>
        </a:spcBef>
        <a:spcAft>
          <a:spcPts val="0"/>
        </a:spcAft>
        <a:buClr>
          <a:srgbClr val="9A958E"/>
        </a:buClr>
        <a:buSzPct val="75000"/>
        <a:buFontTx/>
        <a:buChar char="•"/>
        <a:tabLst/>
        <a:defRPr sz="4200" b="0" i="0" u="none" strike="noStrike" cap="none" spc="84" baseline="0">
          <a:ln>
            <a:noFill/>
          </a:ln>
          <a:solidFill>
            <a:srgbClr val="5B5854"/>
          </a:solidFill>
          <a:uFillTx/>
          <a:latin typeface="Avenir Medium"/>
          <a:ea typeface="Avenir Medium"/>
          <a:cs typeface="Avenir Medium"/>
          <a:sym typeface="Avenir Medium"/>
        </a:defRPr>
      </a:lvl5pPr>
      <a:lvl6pPr marL="3047632" marR="0" indent="-507939" algn="l" defTabSz="647622" rtl="0" latinLnBrk="0">
        <a:lnSpc>
          <a:spcPct val="100000"/>
        </a:lnSpc>
        <a:spcBef>
          <a:spcPts val="4800"/>
        </a:spcBef>
        <a:spcAft>
          <a:spcPts val="0"/>
        </a:spcAft>
        <a:buClr>
          <a:srgbClr val="9A958E"/>
        </a:buClr>
        <a:buSzPct val="75000"/>
        <a:buFontTx/>
        <a:buChar char="•"/>
        <a:tabLst/>
        <a:defRPr sz="4200" b="0" i="0" u="none" strike="noStrike" cap="none" spc="84" baseline="0">
          <a:ln>
            <a:noFill/>
          </a:ln>
          <a:solidFill>
            <a:srgbClr val="5B5854"/>
          </a:solidFill>
          <a:uFillTx/>
          <a:latin typeface="Avenir Medium"/>
          <a:ea typeface="Avenir Medium"/>
          <a:cs typeface="Avenir Medium"/>
          <a:sym typeface="Avenir Medium"/>
        </a:defRPr>
      </a:lvl6pPr>
      <a:lvl7pPr marL="3555574" marR="0" indent="-507939" algn="l" defTabSz="647622" rtl="0" latinLnBrk="0">
        <a:lnSpc>
          <a:spcPct val="100000"/>
        </a:lnSpc>
        <a:spcBef>
          <a:spcPts val="4800"/>
        </a:spcBef>
        <a:spcAft>
          <a:spcPts val="0"/>
        </a:spcAft>
        <a:buClr>
          <a:srgbClr val="9A958E"/>
        </a:buClr>
        <a:buSzPct val="75000"/>
        <a:buFontTx/>
        <a:buChar char="•"/>
        <a:tabLst/>
        <a:defRPr sz="4200" b="0" i="0" u="none" strike="noStrike" cap="none" spc="84" baseline="0">
          <a:ln>
            <a:noFill/>
          </a:ln>
          <a:solidFill>
            <a:srgbClr val="5B5854"/>
          </a:solidFill>
          <a:uFillTx/>
          <a:latin typeface="Avenir Medium"/>
          <a:ea typeface="Avenir Medium"/>
          <a:cs typeface="Avenir Medium"/>
          <a:sym typeface="Avenir Medium"/>
        </a:defRPr>
      </a:lvl7pPr>
      <a:lvl8pPr marL="4063511" marR="0" indent="-507939" algn="l" defTabSz="647622" rtl="0" latinLnBrk="0">
        <a:lnSpc>
          <a:spcPct val="100000"/>
        </a:lnSpc>
        <a:spcBef>
          <a:spcPts val="4800"/>
        </a:spcBef>
        <a:spcAft>
          <a:spcPts val="0"/>
        </a:spcAft>
        <a:buClr>
          <a:srgbClr val="9A958E"/>
        </a:buClr>
        <a:buSzPct val="75000"/>
        <a:buFontTx/>
        <a:buChar char="•"/>
        <a:tabLst/>
        <a:defRPr sz="4200" b="0" i="0" u="none" strike="noStrike" cap="none" spc="84" baseline="0">
          <a:ln>
            <a:noFill/>
          </a:ln>
          <a:solidFill>
            <a:srgbClr val="5B5854"/>
          </a:solidFill>
          <a:uFillTx/>
          <a:latin typeface="Avenir Medium"/>
          <a:ea typeface="Avenir Medium"/>
          <a:cs typeface="Avenir Medium"/>
          <a:sym typeface="Avenir Medium"/>
        </a:defRPr>
      </a:lvl8pPr>
      <a:lvl9pPr marL="4571451" marR="0" indent="-507939" algn="l" defTabSz="647622" rtl="0" latinLnBrk="0">
        <a:lnSpc>
          <a:spcPct val="100000"/>
        </a:lnSpc>
        <a:spcBef>
          <a:spcPts val="4800"/>
        </a:spcBef>
        <a:spcAft>
          <a:spcPts val="0"/>
        </a:spcAft>
        <a:buClr>
          <a:srgbClr val="9A958E"/>
        </a:buClr>
        <a:buSzPct val="75000"/>
        <a:buFontTx/>
        <a:buChar char="•"/>
        <a:tabLst/>
        <a:defRPr sz="4200" b="0" i="0" u="none" strike="noStrike" cap="none" spc="84" baseline="0">
          <a:ln>
            <a:noFill/>
          </a:ln>
          <a:solidFill>
            <a:srgbClr val="5B5854"/>
          </a:solidFill>
          <a:uFillTx/>
          <a:latin typeface="Avenir Medium"/>
          <a:ea typeface="Avenir Medium"/>
          <a:cs typeface="Avenir Medium"/>
          <a:sym typeface="Avenir Medium"/>
        </a:defRPr>
      </a:lvl9pPr>
    </p:bodyStyle>
    <p:otherStyle>
      <a:lvl1pPr marL="0" marR="0" indent="0" algn="ctr" defTabSz="647622" rtl="0" latinLnBrk="0">
        <a:lnSpc>
          <a:spcPct val="100000"/>
        </a:lnSpc>
        <a:spcBef>
          <a:spcPts val="0"/>
        </a:spcBef>
        <a:spcAft>
          <a:spcPts val="0"/>
        </a:spcAft>
        <a:buClrTx/>
        <a:buSzTx/>
        <a:buFontTx/>
        <a:buNone/>
        <a:tabLst/>
        <a:defRPr sz="2300" b="0" i="0" u="none" strike="noStrike" cap="all" spc="49" baseline="0">
          <a:ln>
            <a:noFill/>
          </a:ln>
          <a:solidFill>
            <a:schemeClr val="tx1"/>
          </a:solidFill>
          <a:uFillTx/>
          <a:latin typeface="+mn-lt"/>
          <a:ea typeface="+mn-ea"/>
          <a:cs typeface="+mn-cs"/>
          <a:sym typeface="Futura"/>
        </a:defRPr>
      </a:lvl1pPr>
      <a:lvl2pPr marL="0" marR="0" indent="228573" algn="ctr" defTabSz="647622" rtl="0" latinLnBrk="0">
        <a:lnSpc>
          <a:spcPct val="100000"/>
        </a:lnSpc>
        <a:spcBef>
          <a:spcPts val="0"/>
        </a:spcBef>
        <a:spcAft>
          <a:spcPts val="0"/>
        </a:spcAft>
        <a:buClrTx/>
        <a:buSzTx/>
        <a:buFontTx/>
        <a:buNone/>
        <a:tabLst/>
        <a:defRPr sz="2300" b="0" i="0" u="none" strike="noStrike" cap="all" spc="49" baseline="0">
          <a:ln>
            <a:noFill/>
          </a:ln>
          <a:solidFill>
            <a:schemeClr val="tx1"/>
          </a:solidFill>
          <a:uFillTx/>
          <a:latin typeface="+mn-lt"/>
          <a:ea typeface="+mn-ea"/>
          <a:cs typeface="+mn-cs"/>
          <a:sym typeface="Futura"/>
        </a:defRPr>
      </a:lvl2pPr>
      <a:lvl3pPr marL="0" marR="0" indent="457145" algn="ctr" defTabSz="647622" rtl="0" latinLnBrk="0">
        <a:lnSpc>
          <a:spcPct val="100000"/>
        </a:lnSpc>
        <a:spcBef>
          <a:spcPts val="0"/>
        </a:spcBef>
        <a:spcAft>
          <a:spcPts val="0"/>
        </a:spcAft>
        <a:buClrTx/>
        <a:buSzTx/>
        <a:buFontTx/>
        <a:buNone/>
        <a:tabLst/>
        <a:defRPr sz="2300" b="0" i="0" u="none" strike="noStrike" cap="all" spc="49" baseline="0">
          <a:ln>
            <a:noFill/>
          </a:ln>
          <a:solidFill>
            <a:schemeClr val="tx1"/>
          </a:solidFill>
          <a:uFillTx/>
          <a:latin typeface="+mn-lt"/>
          <a:ea typeface="+mn-ea"/>
          <a:cs typeface="+mn-cs"/>
          <a:sym typeface="Futura"/>
        </a:defRPr>
      </a:lvl3pPr>
      <a:lvl4pPr marL="0" marR="0" indent="685716" algn="ctr" defTabSz="647622" rtl="0" latinLnBrk="0">
        <a:lnSpc>
          <a:spcPct val="100000"/>
        </a:lnSpc>
        <a:spcBef>
          <a:spcPts val="0"/>
        </a:spcBef>
        <a:spcAft>
          <a:spcPts val="0"/>
        </a:spcAft>
        <a:buClrTx/>
        <a:buSzTx/>
        <a:buFontTx/>
        <a:buNone/>
        <a:tabLst/>
        <a:defRPr sz="2300" b="0" i="0" u="none" strike="noStrike" cap="all" spc="49" baseline="0">
          <a:ln>
            <a:noFill/>
          </a:ln>
          <a:solidFill>
            <a:schemeClr val="tx1"/>
          </a:solidFill>
          <a:uFillTx/>
          <a:latin typeface="+mn-lt"/>
          <a:ea typeface="+mn-ea"/>
          <a:cs typeface="+mn-cs"/>
          <a:sym typeface="Futura"/>
        </a:defRPr>
      </a:lvl4pPr>
      <a:lvl5pPr marL="0" marR="0" indent="914290" algn="ctr" defTabSz="647622" rtl="0" latinLnBrk="0">
        <a:lnSpc>
          <a:spcPct val="100000"/>
        </a:lnSpc>
        <a:spcBef>
          <a:spcPts val="0"/>
        </a:spcBef>
        <a:spcAft>
          <a:spcPts val="0"/>
        </a:spcAft>
        <a:buClrTx/>
        <a:buSzTx/>
        <a:buFontTx/>
        <a:buNone/>
        <a:tabLst/>
        <a:defRPr sz="2300" b="0" i="0" u="none" strike="noStrike" cap="all" spc="49" baseline="0">
          <a:ln>
            <a:noFill/>
          </a:ln>
          <a:solidFill>
            <a:schemeClr val="tx1"/>
          </a:solidFill>
          <a:uFillTx/>
          <a:latin typeface="+mn-lt"/>
          <a:ea typeface="+mn-ea"/>
          <a:cs typeface="+mn-cs"/>
          <a:sym typeface="Futura"/>
        </a:defRPr>
      </a:lvl5pPr>
      <a:lvl6pPr marL="0" marR="0" indent="1142863" algn="ctr" defTabSz="647622" rtl="0" latinLnBrk="0">
        <a:lnSpc>
          <a:spcPct val="100000"/>
        </a:lnSpc>
        <a:spcBef>
          <a:spcPts val="0"/>
        </a:spcBef>
        <a:spcAft>
          <a:spcPts val="0"/>
        </a:spcAft>
        <a:buClrTx/>
        <a:buSzTx/>
        <a:buFontTx/>
        <a:buNone/>
        <a:tabLst/>
        <a:defRPr sz="2300" b="0" i="0" u="none" strike="noStrike" cap="all" spc="49" baseline="0">
          <a:ln>
            <a:noFill/>
          </a:ln>
          <a:solidFill>
            <a:schemeClr val="tx1"/>
          </a:solidFill>
          <a:uFillTx/>
          <a:latin typeface="+mn-lt"/>
          <a:ea typeface="+mn-ea"/>
          <a:cs typeface="+mn-cs"/>
          <a:sym typeface="Futura"/>
        </a:defRPr>
      </a:lvl6pPr>
      <a:lvl7pPr marL="0" marR="0" indent="1371436" algn="ctr" defTabSz="647622" rtl="0" latinLnBrk="0">
        <a:lnSpc>
          <a:spcPct val="100000"/>
        </a:lnSpc>
        <a:spcBef>
          <a:spcPts val="0"/>
        </a:spcBef>
        <a:spcAft>
          <a:spcPts val="0"/>
        </a:spcAft>
        <a:buClrTx/>
        <a:buSzTx/>
        <a:buFontTx/>
        <a:buNone/>
        <a:tabLst/>
        <a:defRPr sz="2300" b="0" i="0" u="none" strike="noStrike" cap="all" spc="49" baseline="0">
          <a:ln>
            <a:noFill/>
          </a:ln>
          <a:solidFill>
            <a:schemeClr val="tx1"/>
          </a:solidFill>
          <a:uFillTx/>
          <a:latin typeface="+mn-lt"/>
          <a:ea typeface="+mn-ea"/>
          <a:cs typeface="+mn-cs"/>
          <a:sym typeface="Futura"/>
        </a:defRPr>
      </a:lvl7pPr>
      <a:lvl8pPr marL="0" marR="0" indent="1600008" algn="ctr" defTabSz="647622" rtl="0" latinLnBrk="0">
        <a:lnSpc>
          <a:spcPct val="100000"/>
        </a:lnSpc>
        <a:spcBef>
          <a:spcPts val="0"/>
        </a:spcBef>
        <a:spcAft>
          <a:spcPts val="0"/>
        </a:spcAft>
        <a:buClrTx/>
        <a:buSzTx/>
        <a:buFontTx/>
        <a:buNone/>
        <a:tabLst/>
        <a:defRPr sz="2300" b="0" i="0" u="none" strike="noStrike" cap="all" spc="49" baseline="0">
          <a:ln>
            <a:noFill/>
          </a:ln>
          <a:solidFill>
            <a:schemeClr val="tx1"/>
          </a:solidFill>
          <a:uFillTx/>
          <a:latin typeface="+mn-lt"/>
          <a:ea typeface="+mn-ea"/>
          <a:cs typeface="+mn-cs"/>
          <a:sym typeface="Futura"/>
        </a:defRPr>
      </a:lvl8pPr>
      <a:lvl9pPr marL="0" marR="0" indent="1828581" algn="ctr" defTabSz="647622" rtl="0" latinLnBrk="0">
        <a:lnSpc>
          <a:spcPct val="100000"/>
        </a:lnSpc>
        <a:spcBef>
          <a:spcPts val="0"/>
        </a:spcBef>
        <a:spcAft>
          <a:spcPts val="0"/>
        </a:spcAft>
        <a:buClrTx/>
        <a:buSzTx/>
        <a:buFontTx/>
        <a:buNone/>
        <a:tabLst/>
        <a:defRPr sz="2300" b="0" i="0" u="none" strike="noStrike" cap="all" spc="49" baseline="0">
          <a:ln>
            <a:noFill/>
          </a:ln>
          <a:solidFill>
            <a:schemeClr val="tx1"/>
          </a:solidFill>
          <a:uFillTx/>
          <a:latin typeface="+mn-lt"/>
          <a:ea typeface="+mn-ea"/>
          <a:cs typeface="+mn-cs"/>
          <a:sym typeface="Futur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20"/>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62064" y="821531"/>
            <a:ext cx="21859875" cy="1053703"/>
          </a:xfrm>
          <a:prstGeom prst="rect">
            <a:avLst/>
          </a:prstGeom>
          <a:ln w="12700">
            <a:miter lim="400000"/>
          </a:ln>
          <a:extLst>
            <a:ext uri="{C572A759-6A51-4108-AA02-DFA0A04FC94B}">
              <ma14:wrappingTextBoxFlag xmlns="" xmlns:ma14="http://schemas.microsoft.com/office/mac/drawingml/2011/main" val="1"/>
            </a:ext>
          </a:extLst>
        </p:spPr>
        <p:txBody>
          <a:bodyPr lIns="85034" tIns="85034" rIns="85034" bIns="85034">
            <a:normAutofit/>
          </a:bodyPr>
          <a:lstStyle/>
          <a:p>
            <a:r>
              <a:t>Title Text</a:t>
            </a:r>
          </a:p>
        </p:txBody>
      </p:sp>
      <p:sp>
        <p:nvSpPr>
          <p:cNvPr id="3" name="Shape 3"/>
          <p:cNvSpPr>
            <a:spLocks noGrp="1"/>
          </p:cNvSpPr>
          <p:nvPr>
            <p:ph type="body" idx="1"/>
          </p:nvPr>
        </p:nvSpPr>
        <p:spPr>
          <a:xfrm>
            <a:off x="1262064" y="3357562"/>
            <a:ext cx="21859875" cy="9072563"/>
          </a:xfrm>
          <a:prstGeom prst="rect">
            <a:avLst/>
          </a:prstGeom>
          <a:ln w="12700">
            <a:miter lim="400000"/>
          </a:ln>
          <a:extLst>
            <a:ext uri="{C572A759-6A51-4108-AA02-DFA0A04FC94B}">
              <ma14:wrappingTextBoxFlag xmlns="" xmlns:ma14="http://schemas.microsoft.com/office/mac/drawingml/2011/main" val="1"/>
            </a:ext>
          </a:extLst>
        </p:spPr>
        <p:txBody>
          <a:bodyPr lIns="85034" tIns="85034" rIns="85034" bIns="85034">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17564" y="12981980"/>
            <a:ext cx="548883" cy="525672"/>
          </a:xfrm>
          <a:prstGeom prst="rect">
            <a:avLst/>
          </a:prstGeom>
          <a:ln w="12700">
            <a:miter lim="400000"/>
          </a:ln>
        </p:spPr>
        <p:txBody>
          <a:bodyPr wrap="none" lIns="85034" tIns="85034" rIns="85034" bIns="85034">
            <a:spAutoFit/>
          </a:bodyPr>
          <a:lstStyle>
            <a:lvl1pPr>
              <a:defRPr sz="2300" cap="all" spc="47">
                <a:solidFill>
                  <a:srgbClr val="9A958E"/>
                </a:solidFill>
                <a:latin typeface="+mn-lt"/>
                <a:ea typeface="+mn-ea"/>
                <a:cs typeface="+mn-cs"/>
                <a:sym typeface="Futura"/>
              </a:defRPr>
            </a:lvl1pPr>
          </a:lstStyle>
          <a:p>
            <a:pPr defTabSz="765306"/>
            <a:fld id="{86CB4B4D-7CA3-9044-876B-883B54F8677D}" type="slidenum">
              <a:rPr lang="en-IN" smtClean="0"/>
              <a:pPr defTabSz="765306"/>
              <a:t>‹#›</a:t>
            </a:fld>
            <a:endParaRPr lang="en-IN"/>
          </a:p>
        </p:txBody>
      </p:sp>
    </p:spTree>
    <p:extLst>
      <p:ext uri="{BB962C8B-B14F-4D97-AF65-F5344CB8AC3E}">
        <p14:creationId xmlns:p14="http://schemas.microsoft.com/office/powerpoint/2010/main" val="416372510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Lst>
  <p:transition spd="med"/>
  <p:txStyles>
    <p:titleStyle>
      <a:lvl1pPr marL="0" marR="0" indent="0" algn="ctr" defTabSz="765306" rtl="0" latinLnBrk="0">
        <a:lnSpc>
          <a:spcPct val="100000"/>
        </a:lnSpc>
        <a:spcBef>
          <a:spcPts val="0"/>
        </a:spcBef>
        <a:spcAft>
          <a:spcPts val="0"/>
        </a:spcAft>
        <a:buClrTx/>
        <a:buSzTx/>
        <a:buFontTx/>
        <a:buNone/>
        <a:tabLst/>
        <a:defRPr sz="6700" b="0" i="0" u="none" strike="noStrike" cap="all" spc="132" baseline="0">
          <a:ln>
            <a:noFill/>
          </a:ln>
          <a:solidFill>
            <a:srgbClr val="5B5854"/>
          </a:solidFill>
          <a:uFillTx/>
          <a:latin typeface="+mn-lt"/>
          <a:ea typeface="+mn-ea"/>
          <a:cs typeface="+mn-cs"/>
          <a:sym typeface="Futura"/>
        </a:defRPr>
      </a:lvl1pPr>
      <a:lvl2pPr marL="0" marR="0" indent="382652" algn="ctr" defTabSz="765306" rtl="0" latinLnBrk="0">
        <a:lnSpc>
          <a:spcPct val="100000"/>
        </a:lnSpc>
        <a:spcBef>
          <a:spcPts val="0"/>
        </a:spcBef>
        <a:spcAft>
          <a:spcPts val="0"/>
        </a:spcAft>
        <a:buClrTx/>
        <a:buSzTx/>
        <a:buFontTx/>
        <a:buNone/>
        <a:tabLst/>
        <a:defRPr sz="6700" b="0" i="0" u="none" strike="noStrike" cap="all" spc="132" baseline="0">
          <a:ln>
            <a:noFill/>
          </a:ln>
          <a:solidFill>
            <a:srgbClr val="5B5854"/>
          </a:solidFill>
          <a:uFillTx/>
          <a:latin typeface="+mn-lt"/>
          <a:ea typeface="+mn-ea"/>
          <a:cs typeface="+mn-cs"/>
          <a:sym typeface="Futura"/>
        </a:defRPr>
      </a:lvl2pPr>
      <a:lvl3pPr marL="0" marR="0" indent="765306" algn="ctr" defTabSz="765306" rtl="0" latinLnBrk="0">
        <a:lnSpc>
          <a:spcPct val="100000"/>
        </a:lnSpc>
        <a:spcBef>
          <a:spcPts val="0"/>
        </a:spcBef>
        <a:spcAft>
          <a:spcPts val="0"/>
        </a:spcAft>
        <a:buClrTx/>
        <a:buSzTx/>
        <a:buFontTx/>
        <a:buNone/>
        <a:tabLst/>
        <a:defRPr sz="6700" b="0" i="0" u="none" strike="noStrike" cap="all" spc="132" baseline="0">
          <a:ln>
            <a:noFill/>
          </a:ln>
          <a:solidFill>
            <a:srgbClr val="5B5854"/>
          </a:solidFill>
          <a:uFillTx/>
          <a:latin typeface="+mn-lt"/>
          <a:ea typeface="+mn-ea"/>
          <a:cs typeface="+mn-cs"/>
          <a:sym typeface="Futura"/>
        </a:defRPr>
      </a:lvl3pPr>
      <a:lvl4pPr marL="0" marR="0" indent="1147961" algn="ctr" defTabSz="765306" rtl="0" latinLnBrk="0">
        <a:lnSpc>
          <a:spcPct val="100000"/>
        </a:lnSpc>
        <a:spcBef>
          <a:spcPts val="0"/>
        </a:spcBef>
        <a:spcAft>
          <a:spcPts val="0"/>
        </a:spcAft>
        <a:buClrTx/>
        <a:buSzTx/>
        <a:buFontTx/>
        <a:buNone/>
        <a:tabLst/>
        <a:defRPr sz="6700" b="0" i="0" u="none" strike="noStrike" cap="all" spc="132" baseline="0">
          <a:ln>
            <a:noFill/>
          </a:ln>
          <a:solidFill>
            <a:srgbClr val="5B5854"/>
          </a:solidFill>
          <a:uFillTx/>
          <a:latin typeface="+mn-lt"/>
          <a:ea typeface="+mn-ea"/>
          <a:cs typeface="+mn-cs"/>
          <a:sym typeface="Futura"/>
        </a:defRPr>
      </a:lvl4pPr>
      <a:lvl5pPr marL="0" marR="0" indent="1530613" algn="ctr" defTabSz="765306" rtl="0" latinLnBrk="0">
        <a:lnSpc>
          <a:spcPct val="100000"/>
        </a:lnSpc>
        <a:spcBef>
          <a:spcPts val="0"/>
        </a:spcBef>
        <a:spcAft>
          <a:spcPts val="0"/>
        </a:spcAft>
        <a:buClrTx/>
        <a:buSzTx/>
        <a:buFontTx/>
        <a:buNone/>
        <a:tabLst/>
        <a:defRPr sz="6700" b="0" i="0" u="none" strike="noStrike" cap="all" spc="132" baseline="0">
          <a:ln>
            <a:noFill/>
          </a:ln>
          <a:solidFill>
            <a:srgbClr val="5B5854"/>
          </a:solidFill>
          <a:uFillTx/>
          <a:latin typeface="+mn-lt"/>
          <a:ea typeface="+mn-ea"/>
          <a:cs typeface="+mn-cs"/>
          <a:sym typeface="Futura"/>
        </a:defRPr>
      </a:lvl5pPr>
      <a:lvl6pPr marL="0" marR="0" indent="1913265" algn="ctr" defTabSz="765306" rtl="0" latinLnBrk="0">
        <a:lnSpc>
          <a:spcPct val="100000"/>
        </a:lnSpc>
        <a:spcBef>
          <a:spcPts val="0"/>
        </a:spcBef>
        <a:spcAft>
          <a:spcPts val="0"/>
        </a:spcAft>
        <a:buClrTx/>
        <a:buSzTx/>
        <a:buFontTx/>
        <a:buNone/>
        <a:tabLst/>
        <a:defRPr sz="6700" b="0" i="0" u="none" strike="noStrike" cap="all" spc="132" baseline="0">
          <a:ln>
            <a:noFill/>
          </a:ln>
          <a:solidFill>
            <a:srgbClr val="5B5854"/>
          </a:solidFill>
          <a:uFillTx/>
          <a:latin typeface="+mn-lt"/>
          <a:ea typeface="+mn-ea"/>
          <a:cs typeface="+mn-cs"/>
          <a:sym typeface="Futura"/>
        </a:defRPr>
      </a:lvl6pPr>
      <a:lvl7pPr marL="0" marR="0" indent="2295919" algn="ctr" defTabSz="765306" rtl="0" latinLnBrk="0">
        <a:lnSpc>
          <a:spcPct val="100000"/>
        </a:lnSpc>
        <a:spcBef>
          <a:spcPts val="0"/>
        </a:spcBef>
        <a:spcAft>
          <a:spcPts val="0"/>
        </a:spcAft>
        <a:buClrTx/>
        <a:buSzTx/>
        <a:buFontTx/>
        <a:buNone/>
        <a:tabLst/>
        <a:defRPr sz="6700" b="0" i="0" u="none" strike="noStrike" cap="all" spc="132" baseline="0">
          <a:ln>
            <a:noFill/>
          </a:ln>
          <a:solidFill>
            <a:srgbClr val="5B5854"/>
          </a:solidFill>
          <a:uFillTx/>
          <a:latin typeface="+mn-lt"/>
          <a:ea typeface="+mn-ea"/>
          <a:cs typeface="+mn-cs"/>
          <a:sym typeface="Futura"/>
        </a:defRPr>
      </a:lvl7pPr>
      <a:lvl8pPr marL="0" marR="0" indent="2678573" algn="ctr" defTabSz="765306" rtl="0" latinLnBrk="0">
        <a:lnSpc>
          <a:spcPct val="100000"/>
        </a:lnSpc>
        <a:spcBef>
          <a:spcPts val="0"/>
        </a:spcBef>
        <a:spcAft>
          <a:spcPts val="0"/>
        </a:spcAft>
        <a:buClrTx/>
        <a:buSzTx/>
        <a:buFontTx/>
        <a:buNone/>
        <a:tabLst/>
        <a:defRPr sz="6700" b="0" i="0" u="none" strike="noStrike" cap="all" spc="132" baseline="0">
          <a:ln>
            <a:noFill/>
          </a:ln>
          <a:solidFill>
            <a:srgbClr val="5B5854"/>
          </a:solidFill>
          <a:uFillTx/>
          <a:latin typeface="+mn-lt"/>
          <a:ea typeface="+mn-ea"/>
          <a:cs typeface="+mn-cs"/>
          <a:sym typeface="Futura"/>
        </a:defRPr>
      </a:lvl8pPr>
      <a:lvl9pPr marL="0" marR="0" indent="3061226" algn="ctr" defTabSz="765306" rtl="0" latinLnBrk="0">
        <a:lnSpc>
          <a:spcPct val="100000"/>
        </a:lnSpc>
        <a:spcBef>
          <a:spcPts val="0"/>
        </a:spcBef>
        <a:spcAft>
          <a:spcPts val="0"/>
        </a:spcAft>
        <a:buClrTx/>
        <a:buSzTx/>
        <a:buFontTx/>
        <a:buNone/>
        <a:tabLst/>
        <a:defRPr sz="6700" b="0" i="0" u="none" strike="noStrike" cap="all" spc="132" baseline="0">
          <a:ln>
            <a:noFill/>
          </a:ln>
          <a:solidFill>
            <a:srgbClr val="5B5854"/>
          </a:solidFill>
          <a:uFillTx/>
          <a:latin typeface="+mn-lt"/>
          <a:ea typeface="+mn-ea"/>
          <a:cs typeface="+mn-cs"/>
          <a:sym typeface="Futura"/>
        </a:defRPr>
      </a:lvl9pPr>
    </p:titleStyle>
    <p:bodyStyle>
      <a:lvl1pPr marL="637755" marR="0" indent="-637755" algn="l" defTabSz="765306" rtl="0" latinLnBrk="0">
        <a:lnSpc>
          <a:spcPct val="100000"/>
        </a:lnSpc>
        <a:spcBef>
          <a:spcPts val="5692"/>
        </a:spcBef>
        <a:spcAft>
          <a:spcPts val="0"/>
        </a:spcAft>
        <a:buClr>
          <a:srgbClr val="9A958E"/>
        </a:buClr>
        <a:buSzPct val="75000"/>
        <a:buFontTx/>
        <a:buChar char="•"/>
        <a:tabLst/>
        <a:defRPr sz="4700" b="0" i="0" u="none" strike="noStrike" cap="none" spc="94" baseline="0">
          <a:ln>
            <a:noFill/>
          </a:ln>
          <a:solidFill>
            <a:srgbClr val="5B5854"/>
          </a:solidFill>
          <a:uFillTx/>
          <a:latin typeface="Avenir Medium"/>
          <a:ea typeface="Avenir Medium"/>
          <a:cs typeface="Avenir Medium"/>
          <a:sym typeface="Avenir Medium"/>
        </a:defRPr>
      </a:lvl1pPr>
      <a:lvl2pPr marL="1275510" marR="0" indent="-637755" algn="l" defTabSz="765306" rtl="0" latinLnBrk="0">
        <a:lnSpc>
          <a:spcPct val="100000"/>
        </a:lnSpc>
        <a:spcBef>
          <a:spcPts val="5692"/>
        </a:spcBef>
        <a:spcAft>
          <a:spcPts val="0"/>
        </a:spcAft>
        <a:buClr>
          <a:srgbClr val="9A958E"/>
        </a:buClr>
        <a:buSzPct val="75000"/>
        <a:buFontTx/>
        <a:buChar char="•"/>
        <a:tabLst/>
        <a:defRPr sz="4700" b="0" i="0" u="none" strike="noStrike" cap="none" spc="94" baseline="0">
          <a:ln>
            <a:noFill/>
          </a:ln>
          <a:solidFill>
            <a:srgbClr val="5B5854"/>
          </a:solidFill>
          <a:uFillTx/>
          <a:latin typeface="Avenir Medium"/>
          <a:ea typeface="Avenir Medium"/>
          <a:cs typeface="Avenir Medium"/>
          <a:sym typeface="Avenir Medium"/>
        </a:defRPr>
      </a:lvl2pPr>
      <a:lvl3pPr marL="1913265" marR="0" indent="-637755" algn="l" defTabSz="765306" rtl="0" latinLnBrk="0">
        <a:lnSpc>
          <a:spcPct val="100000"/>
        </a:lnSpc>
        <a:spcBef>
          <a:spcPts val="5692"/>
        </a:spcBef>
        <a:spcAft>
          <a:spcPts val="0"/>
        </a:spcAft>
        <a:buClr>
          <a:srgbClr val="9A958E"/>
        </a:buClr>
        <a:buSzPct val="75000"/>
        <a:buFontTx/>
        <a:buChar char="•"/>
        <a:tabLst/>
        <a:defRPr sz="4700" b="0" i="0" u="none" strike="noStrike" cap="none" spc="94" baseline="0">
          <a:ln>
            <a:noFill/>
          </a:ln>
          <a:solidFill>
            <a:srgbClr val="5B5854"/>
          </a:solidFill>
          <a:uFillTx/>
          <a:latin typeface="Avenir Medium"/>
          <a:ea typeface="Avenir Medium"/>
          <a:cs typeface="Avenir Medium"/>
          <a:sym typeface="Avenir Medium"/>
        </a:defRPr>
      </a:lvl3pPr>
      <a:lvl4pPr marL="2551020" marR="0" indent="-637755" algn="l" defTabSz="765306" rtl="0" latinLnBrk="0">
        <a:lnSpc>
          <a:spcPct val="100000"/>
        </a:lnSpc>
        <a:spcBef>
          <a:spcPts val="5692"/>
        </a:spcBef>
        <a:spcAft>
          <a:spcPts val="0"/>
        </a:spcAft>
        <a:buClr>
          <a:srgbClr val="9A958E"/>
        </a:buClr>
        <a:buSzPct val="75000"/>
        <a:buFontTx/>
        <a:buChar char="•"/>
        <a:tabLst/>
        <a:defRPr sz="4700" b="0" i="0" u="none" strike="noStrike" cap="none" spc="94" baseline="0">
          <a:ln>
            <a:noFill/>
          </a:ln>
          <a:solidFill>
            <a:srgbClr val="5B5854"/>
          </a:solidFill>
          <a:uFillTx/>
          <a:latin typeface="Avenir Medium"/>
          <a:ea typeface="Avenir Medium"/>
          <a:cs typeface="Avenir Medium"/>
          <a:sym typeface="Avenir Medium"/>
        </a:defRPr>
      </a:lvl4pPr>
      <a:lvl5pPr marL="3188779" marR="0" indent="-637755" algn="l" defTabSz="765306" rtl="0" latinLnBrk="0">
        <a:lnSpc>
          <a:spcPct val="100000"/>
        </a:lnSpc>
        <a:spcBef>
          <a:spcPts val="5692"/>
        </a:spcBef>
        <a:spcAft>
          <a:spcPts val="0"/>
        </a:spcAft>
        <a:buClr>
          <a:srgbClr val="9A958E"/>
        </a:buClr>
        <a:buSzPct val="75000"/>
        <a:buFontTx/>
        <a:buChar char="•"/>
        <a:tabLst/>
        <a:defRPr sz="4700" b="0" i="0" u="none" strike="noStrike" cap="none" spc="94" baseline="0">
          <a:ln>
            <a:noFill/>
          </a:ln>
          <a:solidFill>
            <a:srgbClr val="5B5854"/>
          </a:solidFill>
          <a:uFillTx/>
          <a:latin typeface="Avenir Medium"/>
          <a:ea typeface="Avenir Medium"/>
          <a:cs typeface="Avenir Medium"/>
          <a:sym typeface="Avenir Medium"/>
        </a:defRPr>
      </a:lvl5pPr>
      <a:lvl6pPr marL="3826534" marR="0" indent="-637755" algn="l" defTabSz="765306" rtl="0" latinLnBrk="0">
        <a:lnSpc>
          <a:spcPct val="100000"/>
        </a:lnSpc>
        <a:spcBef>
          <a:spcPts val="5692"/>
        </a:spcBef>
        <a:spcAft>
          <a:spcPts val="0"/>
        </a:spcAft>
        <a:buClr>
          <a:srgbClr val="9A958E"/>
        </a:buClr>
        <a:buSzPct val="75000"/>
        <a:buFontTx/>
        <a:buChar char="•"/>
        <a:tabLst/>
        <a:defRPr sz="4700" b="0" i="0" u="none" strike="noStrike" cap="none" spc="94" baseline="0">
          <a:ln>
            <a:noFill/>
          </a:ln>
          <a:solidFill>
            <a:srgbClr val="5B5854"/>
          </a:solidFill>
          <a:uFillTx/>
          <a:latin typeface="Avenir Medium"/>
          <a:ea typeface="Avenir Medium"/>
          <a:cs typeface="Avenir Medium"/>
          <a:sym typeface="Avenir Medium"/>
        </a:defRPr>
      </a:lvl6pPr>
      <a:lvl7pPr marL="4464289" marR="0" indent="-637755" algn="l" defTabSz="765306" rtl="0" latinLnBrk="0">
        <a:lnSpc>
          <a:spcPct val="100000"/>
        </a:lnSpc>
        <a:spcBef>
          <a:spcPts val="5692"/>
        </a:spcBef>
        <a:spcAft>
          <a:spcPts val="0"/>
        </a:spcAft>
        <a:buClr>
          <a:srgbClr val="9A958E"/>
        </a:buClr>
        <a:buSzPct val="75000"/>
        <a:buFontTx/>
        <a:buChar char="•"/>
        <a:tabLst/>
        <a:defRPr sz="4700" b="0" i="0" u="none" strike="noStrike" cap="none" spc="94" baseline="0">
          <a:ln>
            <a:noFill/>
          </a:ln>
          <a:solidFill>
            <a:srgbClr val="5B5854"/>
          </a:solidFill>
          <a:uFillTx/>
          <a:latin typeface="Avenir Medium"/>
          <a:ea typeface="Avenir Medium"/>
          <a:cs typeface="Avenir Medium"/>
          <a:sym typeface="Avenir Medium"/>
        </a:defRPr>
      </a:lvl7pPr>
      <a:lvl8pPr marL="5102044" marR="0" indent="-637755" algn="l" defTabSz="765306" rtl="0" latinLnBrk="0">
        <a:lnSpc>
          <a:spcPct val="100000"/>
        </a:lnSpc>
        <a:spcBef>
          <a:spcPts val="5692"/>
        </a:spcBef>
        <a:spcAft>
          <a:spcPts val="0"/>
        </a:spcAft>
        <a:buClr>
          <a:srgbClr val="9A958E"/>
        </a:buClr>
        <a:buSzPct val="75000"/>
        <a:buFontTx/>
        <a:buChar char="•"/>
        <a:tabLst/>
        <a:defRPr sz="4700" b="0" i="0" u="none" strike="noStrike" cap="none" spc="94" baseline="0">
          <a:ln>
            <a:noFill/>
          </a:ln>
          <a:solidFill>
            <a:srgbClr val="5B5854"/>
          </a:solidFill>
          <a:uFillTx/>
          <a:latin typeface="Avenir Medium"/>
          <a:ea typeface="Avenir Medium"/>
          <a:cs typeface="Avenir Medium"/>
          <a:sym typeface="Avenir Medium"/>
        </a:defRPr>
      </a:lvl8pPr>
      <a:lvl9pPr marL="5739799" marR="0" indent="-637755" algn="l" defTabSz="765306" rtl="0" latinLnBrk="0">
        <a:lnSpc>
          <a:spcPct val="100000"/>
        </a:lnSpc>
        <a:spcBef>
          <a:spcPts val="5692"/>
        </a:spcBef>
        <a:spcAft>
          <a:spcPts val="0"/>
        </a:spcAft>
        <a:buClr>
          <a:srgbClr val="9A958E"/>
        </a:buClr>
        <a:buSzPct val="75000"/>
        <a:buFontTx/>
        <a:buChar char="•"/>
        <a:tabLst/>
        <a:defRPr sz="4700" b="0" i="0" u="none" strike="noStrike" cap="none" spc="94" baseline="0">
          <a:ln>
            <a:noFill/>
          </a:ln>
          <a:solidFill>
            <a:srgbClr val="5B5854"/>
          </a:solidFill>
          <a:uFillTx/>
          <a:latin typeface="Avenir Medium"/>
          <a:ea typeface="Avenir Medium"/>
          <a:cs typeface="Avenir Medium"/>
          <a:sym typeface="Avenir Medium"/>
        </a:defRPr>
      </a:lvl9pPr>
    </p:bodyStyle>
    <p:otherStyle>
      <a:lvl1pPr marL="0" marR="0" indent="0" algn="ctr" defTabSz="765306" rtl="0" latinLnBrk="0">
        <a:lnSpc>
          <a:spcPct val="100000"/>
        </a:lnSpc>
        <a:spcBef>
          <a:spcPts val="0"/>
        </a:spcBef>
        <a:spcAft>
          <a:spcPts val="0"/>
        </a:spcAft>
        <a:buClrTx/>
        <a:buSzTx/>
        <a:buFontTx/>
        <a:buNone/>
        <a:tabLst/>
        <a:defRPr sz="2300" b="0" i="0" u="none" strike="noStrike" cap="all" spc="47" baseline="0">
          <a:ln>
            <a:noFill/>
          </a:ln>
          <a:solidFill>
            <a:schemeClr val="tx1"/>
          </a:solidFill>
          <a:uFillTx/>
          <a:latin typeface="+mn-lt"/>
          <a:ea typeface="+mn-ea"/>
          <a:cs typeface="+mn-cs"/>
          <a:sym typeface="Futura"/>
        </a:defRPr>
      </a:lvl1pPr>
      <a:lvl2pPr marL="0" marR="0" indent="382652" algn="ctr" defTabSz="765306" rtl="0" latinLnBrk="0">
        <a:lnSpc>
          <a:spcPct val="100000"/>
        </a:lnSpc>
        <a:spcBef>
          <a:spcPts val="0"/>
        </a:spcBef>
        <a:spcAft>
          <a:spcPts val="0"/>
        </a:spcAft>
        <a:buClrTx/>
        <a:buSzTx/>
        <a:buFontTx/>
        <a:buNone/>
        <a:tabLst/>
        <a:defRPr sz="2300" b="0" i="0" u="none" strike="noStrike" cap="all" spc="47" baseline="0">
          <a:ln>
            <a:noFill/>
          </a:ln>
          <a:solidFill>
            <a:schemeClr val="tx1"/>
          </a:solidFill>
          <a:uFillTx/>
          <a:latin typeface="+mn-lt"/>
          <a:ea typeface="+mn-ea"/>
          <a:cs typeface="+mn-cs"/>
          <a:sym typeface="Futura"/>
        </a:defRPr>
      </a:lvl2pPr>
      <a:lvl3pPr marL="0" marR="0" indent="765306" algn="ctr" defTabSz="765306" rtl="0" latinLnBrk="0">
        <a:lnSpc>
          <a:spcPct val="100000"/>
        </a:lnSpc>
        <a:spcBef>
          <a:spcPts val="0"/>
        </a:spcBef>
        <a:spcAft>
          <a:spcPts val="0"/>
        </a:spcAft>
        <a:buClrTx/>
        <a:buSzTx/>
        <a:buFontTx/>
        <a:buNone/>
        <a:tabLst/>
        <a:defRPr sz="2300" b="0" i="0" u="none" strike="noStrike" cap="all" spc="47" baseline="0">
          <a:ln>
            <a:noFill/>
          </a:ln>
          <a:solidFill>
            <a:schemeClr val="tx1"/>
          </a:solidFill>
          <a:uFillTx/>
          <a:latin typeface="+mn-lt"/>
          <a:ea typeface="+mn-ea"/>
          <a:cs typeface="+mn-cs"/>
          <a:sym typeface="Futura"/>
        </a:defRPr>
      </a:lvl3pPr>
      <a:lvl4pPr marL="0" marR="0" indent="1147961" algn="ctr" defTabSz="765306" rtl="0" latinLnBrk="0">
        <a:lnSpc>
          <a:spcPct val="100000"/>
        </a:lnSpc>
        <a:spcBef>
          <a:spcPts val="0"/>
        </a:spcBef>
        <a:spcAft>
          <a:spcPts val="0"/>
        </a:spcAft>
        <a:buClrTx/>
        <a:buSzTx/>
        <a:buFontTx/>
        <a:buNone/>
        <a:tabLst/>
        <a:defRPr sz="2300" b="0" i="0" u="none" strike="noStrike" cap="all" spc="47" baseline="0">
          <a:ln>
            <a:noFill/>
          </a:ln>
          <a:solidFill>
            <a:schemeClr val="tx1"/>
          </a:solidFill>
          <a:uFillTx/>
          <a:latin typeface="+mn-lt"/>
          <a:ea typeface="+mn-ea"/>
          <a:cs typeface="+mn-cs"/>
          <a:sym typeface="Futura"/>
        </a:defRPr>
      </a:lvl4pPr>
      <a:lvl5pPr marL="0" marR="0" indent="1530613" algn="ctr" defTabSz="765306" rtl="0" latinLnBrk="0">
        <a:lnSpc>
          <a:spcPct val="100000"/>
        </a:lnSpc>
        <a:spcBef>
          <a:spcPts val="0"/>
        </a:spcBef>
        <a:spcAft>
          <a:spcPts val="0"/>
        </a:spcAft>
        <a:buClrTx/>
        <a:buSzTx/>
        <a:buFontTx/>
        <a:buNone/>
        <a:tabLst/>
        <a:defRPr sz="2300" b="0" i="0" u="none" strike="noStrike" cap="all" spc="47" baseline="0">
          <a:ln>
            <a:noFill/>
          </a:ln>
          <a:solidFill>
            <a:schemeClr val="tx1"/>
          </a:solidFill>
          <a:uFillTx/>
          <a:latin typeface="+mn-lt"/>
          <a:ea typeface="+mn-ea"/>
          <a:cs typeface="+mn-cs"/>
          <a:sym typeface="Futura"/>
        </a:defRPr>
      </a:lvl5pPr>
      <a:lvl6pPr marL="0" marR="0" indent="1913265" algn="ctr" defTabSz="765306" rtl="0" latinLnBrk="0">
        <a:lnSpc>
          <a:spcPct val="100000"/>
        </a:lnSpc>
        <a:spcBef>
          <a:spcPts val="0"/>
        </a:spcBef>
        <a:spcAft>
          <a:spcPts val="0"/>
        </a:spcAft>
        <a:buClrTx/>
        <a:buSzTx/>
        <a:buFontTx/>
        <a:buNone/>
        <a:tabLst/>
        <a:defRPr sz="2300" b="0" i="0" u="none" strike="noStrike" cap="all" spc="47" baseline="0">
          <a:ln>
            <a:noFill/>
          </a:ln>
          <a:solidFill>
            <a:schemeClr val="tx1"/>
          </a:solidFill>
          <a:uFillTx/>
          <a:latin typeface="+mn-lt"/>
          <a:ea typeface="+mn-ea"/>
          <a:cs typeface="+mn-cs"/>
          <a:sym typeface="Futura"/>
        </a:defRPr>
      </a:lvl6pPr>
      <a:lvl7pPr marL="0" marR="0" indent="2295919" algn="ctr" defTabSz="765306" rtl="0" latinLnBrk="0">
        <a:lnSpc>
          <a:spcPct val="100000"/>
        </a:lnSpc>
        <a:spcBef>
          <a:spcPts val="0"/>
        </a:spcBef>
        <a:spcAft>
          <a:spcPts val="0"/>
        </a:spcAft>
        <a:buClrTx/>
        <a:buSzTx/>
        <a:buFontTx/>
        <a:buNone/>
        <a:tabLst/>
        <a:defRPr sz="2300" b="0" i="0" u="none" strike="noStrike" cap="all" spc="47" baseline="0">
          <a:ln>
            <a:noFill/>
          </a:ln>
          <a:solidFill>
            <a:schemeClr val="tx1"/>
          </a:solidFill>
          <a:uFillTx/>
          <a:latin typeface="+mn-lt"/>
          <a:ea typeface="+mn-ea"/>
          <a:cs typeface="+mn-cs"/>
          <a:sym typeface="Futura"/>
        </a:defRPr>
      </a:lvl7pPr>
      <a:lvl8pPr marL="0" marR="0" indent="2678573" algn="ctr" defTabSz="765306" rtl="0" latinLnBrk="0">
        <a:lnSpc>
          <a:spcPct val="100000"/>
        </a:lnSpc>
        <a:spcBef>
          <a:spcPts val="0"/>
        </a:spcBef>
        <a:spcAft>
          <a:spcPts val="0"/>
        </a:spcAft>
        <a:buClrTx/>
        <a:buSzTx/>
        <a:buFontTx/>
        <a:buNone/>
        <a:tabLst/>
        <a:defRPr sz="2300" b="0" i="0" u="none" strike="noStrike" cap="all" spc="47" baseline="0">
          <a:ln>
            <a:noFill/>
          </a:ln>
          <a:solidFill>
            <a:schemeClr val="tx1"/>
          </a:solidFill>
          <a:uFillTx/>
          <a:latin typeface="+mn-lt"/>
          <a:ea typeface="+mn-ea"/>
          <a:cs typeface="+mn-cs"/>
          <a:sym typeface="Futura"/>
        </a:defRPr>
      </a:lvl8pPr>
      <a:lvl9pPr marL="0" marR="0" indent="3061226" algn="ctr" defTabSz="765306" rtl="0" latinLnBrk="0">
        <a:lnSpc>
          <a:spcPct val="100000"/>
        </a:lnSpc>
        <a:spcBef>
          <a:spcPts val="0"/>
        </a:spcBef>
        <a:spcAft>
          <a:spcPts val="0"/>
        </a:spcAft>
        <a:buClrTx/>
        <a:buSzTx/>
        <a:buFontTx/>
        <a:buNone/>
        <a:tabLst/>
        <a:defRPr sz="2300" b="0" i="0" u="none" strike="noStrike" cap="all" spc="47" baseline="0">
          <a:ln>
            <a:noFill/>
          </a:ln>
          <a:solidFill>
            <a:schemeClr val="tx1"/>
          </a:solidFill>
          <a:uFillTx/>
          <a:latin typeface="+mn-lt"/>
          <a:ea typeface="+mn-ea"/>
          <a:cs typeface="+mn-cs"/>
          <a:sym typeface="Futura"/>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20"/>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262063" y="821531"/>
            <a:ext cx="21859875" cy="1053703"/>
          </a:xfrm>
          <a:prstGeom prst="rect">
            <a:avLst/>
          </a:prstGeom>
          <a:ln w="12700">
            <a:miter lim="400000"/>
          </a:ln>
          <a:extLst>
            <a:ext uri="{C572A759-6A51-4108-AA02-DFA0A04FC94B}">
              <ma14:wrappingTextBoxFlag xmlns="" xmlns:ma14="http://schemas.microsoft.com/office/mac/drawingml/2011/main" val="1"/>
            </a:ext>
          </a:extLst>
        </p:spPr>
        <p:txBody>
          <a:bodyPr lIns="85044" tIns="85044" rIns="85044" bIns="85044">
            <a:normAutofit/>
          </a:bodyPr>
          <a:lstStyle/>
          <a:p>
            <a:r>
              <a:t>Title Text</a:t>
            </a:r>
          </a:p>
        </p:txBody>
      </p:sp>
      <p:sp>
        <p:nvSpPr>
          <p:cNvPr id="3" name="Shape 3"/>
          <p:cNvSpPr>
            <a:spLocks noGrp="1"/>
          </p:cNvSpPr>
          <p:nvPr>
            <p:ph type="body" idx="1"/>
          </p:nvPr>
        </p:nvSpPr>
        <p:spPr>
          <a:xfrm>
            <a:off x="1262063" y="3357562"/>
            <a:ext cx="21859875" cy="9072563"/>
          </a:xfrm>
          <a:prstGeom prst="rect">
            <a:avLst/>
          </a:prstGeom>
          <a:ln w="12700">
            <a:miter lim="400000"/>
          </a:ln>
          <a:extLst>
            <a:ext uri="{C572A759-6A51-4108-AA02-DFA0A04FC94B}">
              <ma14:wrappingTextBoxFlag xmlns="" xmlns:ma14="http://schemas.microsoft.com/office/mac/drawingml/2011/main" val="1"/>
            </a:ext>
          </a:extLst>
        </p:spPr>
        <p:txBody>
          <a:bodyPr lIns="85044" tIns="85044" rIns="85044" bIns="85044">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17550" y="12981980"/>
            <a:ext cx="548904" cy="525692"/>
          </a:xfrm>
          <a:prstGeom prst="rect">
            <a:avLst/>
          </a:prstGeom>
          <a:ln w="12700">
            <a:miter lim="400000"/>
          </a:ln>
        </p:spPr>
        <p:txBody>
          <a:bodyPr wrap="none" lIns="85044" tIns="85044" rIns="85044" bIns="85044">
            <a:spAutoFit/>
          </a:bodyPr>
          <a:lstStyle>
            <a:lvl1pPr>
              <a:defRPr sz="2300" cap="all" spc="47">
                <a:solidFill>
                  <a:srgbClr val="9A958E"/>
                </a:solidFill>
                <a:latin typeface="+mn-lt"/>
                <a:ea typeface="+mn-ea"/>
                <a:cs typeface="+mn-cs"/>
                <a:sym typeface="Futura"/>
              </a:defRPr>
            </a:lvl1pPr>
          </a:lstStyle>
          <a:p>
            <a:pPr defTabSz="765399"/>
            <a:fld id="{86CB4B4D-7CA3-9044-876B-883B54F8677D}" type="slidenum">
              <a:rPr/>
              <a:pPr defTabSz="765399"/>
              <a:t>‹#›</a:t>
            </a:fld>
            <a:endParaRPr/>
          </a:p>
        </p:txBody>
      </p:sp>
    </p:spTree>
    <p:extLst>
      <p:ext uri="{BB962C8B-B14F-4D97-AF65-F5344CB8AC3E}">
        <p14:creationId xmlns:p14="http://schemas.microsoft.com/office/powerpoint/2010/main" val="340622299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Lst>
  <p:transition spd="med"/>
  <p:txStyles>
    <p:titleStyle>
      <a:lvl1pPr marL="0" marR="0" indent="0" algn="ctr" defTabSz="765399" rtl="0" latinLnBrk="0">
        <a:lnSpc>
          <a:spcPct val="100000"/>
        </a:lnSpc>
        <a:spcBef>
          <a:spcPts val="0"/>
        </a:spcBef>
        <a:spcAft>
          <a:spcPts val="0"/>
        </a:spcAft>
        <a:buClrTx/>
        <a:buSzTx/>
        <a:buFontTx/>
        <a:buNone/>
        <a:tabLst/>
        <a:defRPr sz="6700" b="0" i="0" u="none" strike="noStrike" cap="all" spc="132" baseline="0">
          <a:ln>
            <a:noFill/>
          </a:ln>
          <a:solidFill>
            <a:srgbClr val="5B5854"/>
          </a:solidFill>
          <a:uFillTx/>
          <a:latin typeface="+mn-lt"/>
          <a:ea typeface="+mn-ea"/>
          <a:cs typeface="+mn-cs"/>
          <a:sym typeface="Futura"/>
        </a:defRPr>
      </a:lvl1pPr>
      <a:lvl2pPr marL="0" marR="0" indent="382699" algn="ctr" defTabSz="765399" rtl="0" latinLnBrk="0">
        <a:lnSpc>
          <a:spcPct val="100000"/>
        </a:lnSpc>
        <a:spcBef>
          <a:spcPts val="0"/>
        </a:spcBef>
        <a:spcAft>
          <a:spcPts val="0"/>
        </a:spcAft>
        <a:buClrTx/>
        <a:buSzTx/>
        <a:buFontTx/>
        <a:buNone/>
        <a:tabLst/>
        <a:defRPr sz="6700" b="0" i="0" u="none" strike="noStrike" cap="all" spc="132" baseline="0">
          <a:ln>
            <a:noFill/>
          </a:ln>
          <a:solidFill>
            <a:srgbClr val="5B5854"/>
          </a:solidFill>
          <a:uFillTx/>
          <a:latin typeface="+mn-lt"/>
          <a:ea typeface="+mn-ea"/>
          <a:cs typeface="+mn-cs"/>
          <a:sym typeface="Futura"/>
        </a:defRPr>
      </a:lvl2pPr>
      <a:lvl3pPr marL="0" marR="0" indent="765399" algn="ctr" defTabSz="765399" rtl="0" latinLnBrk="0">
        <a:lnSpc>
          <a:spcPct val="100000"/>
        </a:lnSpc>
        <a:spcBef>
          <a:spcPts val="0"/>
        </a:spcBef>
        <a:spcAft>
          <a:spcPts val="0"/>
        </a:spcAft>
        <a:buClrTx/>
        <a:buSzTx/>
        <a:buFontTx/>
        <a:buNone/>
        <a:tabLst/>
        <a:defRPr sz="6700" b="0" i="0" u="none" strike="noStrike" cap="all" spc="132" baseline="0">
          <a:ln>
            <a:noFill/>
          </a:ln>
          <a:solidFill>
            <a:srgbClr val="5B5854"/>
          </a:solidFill>
          <a:uFillTx/>
          <a:latin typeface="+mn-lt"/>
          <a:ea typeface="+mn-ea"/>
          <a:cs typeface="+mn-cs"/>
          <a:sym typeface="Futura"/>
        </a:defRPr>
      </a:lvl3pPr>
      <a:lvl4pPr marL="0" marR="0" indent="1148098" algn="ctr" defTabSz="765399" rtl="0" latinLnBrk="0">
        <a:lnSpc>
          <a:spcPct val="100000"/>
        </a:lnSpc>
        <a:spcBef>
          <a:spcPts val="0"/>
        </a:spcBef>
        <a:spcAft>
          <a:spcPts val="0"/>
        </a:spcAft>
        <a:buClrTx/>
        <a:buSzTx/>
        <a:buFontTx/>
        <a:buNone/>
        <a:tabLst/>
        <a:defRPr sz="6700" b="0" i="0" u="none" strike="noStrike" cap="all" spc="132" baseline="0">
          <a:ln>
            <a:noFill/>
          </a:ln>
          <a:solidFill>
            <a:srgbClr val="5B5854"/>
          </a:solidFill>
          <a:uFillTx/>
          <a:latin typeface="+mn-lt"/>
          <a:ea typeface="+mn-ea"/>
          <a:cs typeface="+mn-cs"/>
          <a:sym typeface="Futura"/>
        </a:defRPr>
      </a:lvl4pPr>
      <a:lvl5pPr marL="0" marR="0" indent="1530797" algn="ctr" defTabSz="765399" rtl="0" latinLnBrk="0">
        <a:lnSpc>
          <a:spcPct val="100000"/>
        </a:lnSpc>
        <a:spcBef>
          <a:spcPts val="0"/>
        </a:spcBef>
        <a:spcAft>
          <a:spcPts val="0"/>
        </a:spcAft>
        <a:buClrTx/>
        <a:buSzTx/>
        <a:buFontTx/>
        <a:buNone/>
        <a:tabLst/>
        <a:defRPr sz="6700" b="0" i="0" u="none" strike="noStrike" cap="all" spc="132" baseline="0">
          <a:ln>
            <a:noFill/>
          </a:ln>
          <a:solidFill>
            <a:srgbClr val="5B5854"/>
          </a:solidFill>
          <a:uFillTx/>
          <a:latin typeface="+mn-lt"/>
          <a:ea typeface="+mn-ea"/>
          <a:cs typeface="+mn-cs"/>
          <a:sym typeface="Futura"/>
        </a:defRPr>
      </a:lvl5pPr>
      <a:lvl6pPr marL="0" marR="0" indent="1913496" algn="ctr" defTabSz="765399" rtl="0" latinLnBrk="0">
        <a:lnSpc>
          <a:spcPct val="100000"/>
        </a:lnSpc>
        <a:spcBef>
          <a:spcPts val="0"/>
        </a:spcBef>
        <a:spcAft>
          <a:spcPts val="0"/>
        </a:spcAft>
        <a:buClrTx/>
        <a:buSzTx/>
        <a:buFontTx/>
        <a:buNone/>
        <a:tabLst/>
        <a:defRPr sz="6700" b="0" i="0" u="none" strike="noStrike" cap="all" spc="132" baseline="0">
          <a:ln>
            <a:noFill/>
          </a:ln>
          <a:solidFill>
            <a:srgbClr val="5B5854"/>
          </a:solidFill>
          <a:uFillTx/>
          <a:latin typeface="+mn-lt"/>
          <a:ea typeface="+mn-ea"/>
          <a:cs typeface="+mn-cs"/>
          <a:sym typeface="Futura"/>
        </a:defRPr>
      </a:lvl6pPr>
      <a:lvl7pPr marL="0" marR="0" indent="2296196" algn="ctr" defTabSz="765399" rtl="0" latinLnBrk="0">
        <a:lnSpc>
          <a:spcPct val="100000"/>
        </a:lnSpc>
        <a:spcBef>
          <a:spcPts val="0"/>
        </a:spcBef>
        <a:spcAft>
          <a:spcPts val="0"/>
        </a:spcAft>
        <a:buClrTx/>
        <a:buSzTx/>
        <a:buFontTx/>
        <a:buNone/>
        <a:tabLst/>
        <a:defRPr sz="6700" b="0" i="0" u="none" strike="noStrike" cap="all" spc="132" baseline="0">
          <a:ln>
            <a:noFill/>
          </a:ln>
          <a:solidFill>
            <a:srgbClr val="5B5854"/>
          </a:solidFill>
          <a:uFillTx/>
          <a:latin typeface="+mn-lt"/>
          <a:ea typeface="+mn-ea"/>
          <a:cs typeface="+mn-cs"/>
          <a:sym typeface="Futura"/>
        </a:defRPr>
      </a:lvl7pPr>
      <a:lvl8pPr marL="0" marR="0" indent="2678895" algn="ctr" defTabSz="765399" rtl="0" latinLnBrk="0">
        <a:lnSpc>
          <a:spcPct val="100000"/>
        </a:lnSpc>
        <a:spcBef>
          <a:spcPts val="0"/>
        </a:spcBef>
        <a:spcAft>
          <a:spcPts val="0"/>
        </a:spcAft>
        <a:buClrTx/>
        <a:buSzTx/>
        <a:buFontTx/>
        <a:buNone/>
        <a:tabLst/>
        <a:defRPr sz="6700" b="0" i="0" u="none" strike="noStrike" cap="all" spc="132" baseline="0">
          <a:ln>
            <a:noFill/>
          </a:ln>
          <a:solidFill>
            <a:srgbClr val="5B5854"/>
          </a:solidFill>
          <a:uFillTx/>
          <a:latin typeface="+mn-lt"/>
          <a:ea typeface="+mn-ea"/>
          <a:cs typeface="+mn-cs"/>
          <a:sym typeface="Futura"/>
        </a:defRPr>
      </a:lvl8pPr>
      <a:lvl9pPr marL="0" marR="0" indent="3061594" algn="ctr" defTabSz="765399" rtl="0" latinLnBrk="0">
        <a:lnSpc>
          <a:spcPct val="100000"/>
        </a:lnSpc>
        <a:spcBef>
          <a:spcPts val="0"/>
        </a:spcBef>
        <a:spcAft>
          <a:spcPts val="0"/>
        </a:spcAft>
        <a:buClrTx/>
        <a:buSzTx/>
        <a:buFontTx/>
        <a:buNone/>
        <a:tabLst/>
        <a:defRPr sz="6700" b="0" i="0" u="none" strike="noStrike" cap="all" spc="132" baseline="0">
          <a:ln>
            <a:noFill/>
          </a:ln>
          <a:solidFill>
            <a:srgbClr val="5B5854"/>
          </a:solidFill>
          <a:uFillTx/>
          <a:latin typeface="+mn-lt"/>
          <a:ea typeface="+mn-ea"/>
          <a:cs typeface="+mn-cs"/>
          <a:sym typeface="Futura"/>
        </a:defRPr>
      </a:lvl9pPr>
    </p:titleStyle>
    <p:bodyStyle>
      <a:lvl1pPr marL="637832" marR="0" indent="-637832" algn="l" defTabSz="765399" rtl="0" latinLnBrk="0">
        <a:lnSpc>
          <a:spcPct val="100000"/>
        </a:lnSpc>
        <a:spcBef>
          <a:spcPts val="5692"/>
        </a:spcBef>
        <a:spcAft>
          <a:spcPts val="0"/>
        </a:spcAft>
        <a:buClr>
          <a:srgbClr val="9A958E"/>
        </a:buClr>
        <a:buSzPct val="75000"/>
        <a:buFontTx/>
        <a:buChar char="•"/>
        <a:tabLst/>
        <a:defRPr sz="4700" b="0" i="0" u="none" strike="noStrike" cap="none" spc="94" baseline="0">
          <a:ln>
            <a:noFill/>
          </a:ln>
          <a:solidFill>
            <a:srgbClr val="5B5854"/>
          </a:solidFill>
          <a:uFillTx/>
          <a:latin typeface="Avenir Medium"/>
          <a:ea typeface="Avenir Medium"/>
          <a:cs typeface="Avenir Medium"/>
          <a:sym typeface="Avenir Medium"/>
        </a:defRPr>
      </a:lvl1pPr>
      <a:lvl2pPr marL="1275664" marR="0" indent="-637832" algn="l" defTabSz="765399" rtl="0" latinLnBrk="0">
        <a:lnSpc>
          <a:spcPct val="100000"/>
        </a:lnSpc>
        <a:spcBef>
          <a:spcPts val="5692"/>
        </a:spcBef>
        <a:spcAft>
          <a:spcPts val="0"/>
        </a:spcAft>
        <a:buClr>
          <a:srgbClr val="9A958E"/>
        </a:buClr>
        <a:buSzPct val="75000"/>
        <a:buFontTx/>
        <a:buChar char="•"/>
        <a:tabLst/>
        <a:defRPr sz="4700" b="0" i="0" u="none" strike="noStrike" cap="none" spc="94" baseline="0">
          <a:ln>
            <a:noFill/>
          </a:ln>
          <a:solidFill>
            <a:srgbClr val="5B5854"/>
          </a:solidFill>
          <a:uFillTx/>
          <a:latin typeface="Avenir Medium"/>
          <a:ea typeface="Avenir Medium"/>
          <a:cs typeface="Avenir Medium"/>
          <a:sym typeface="Avenir Medium"/>
        </a:defRPr>
      </a:lvl2pPr>
      <a:lvl3pPr marL="1913496" marR="0" indent="-637832" algn="l" defTabSz="765399" rtl="0" latinLnBrk="0">
        <a:lnSpc>
          <a:spcPct val="100000"/>
        </a:lnSpc>
        <a:spcBef>
          <a:spcPts val="5692"/>
        </a:spcBef>
        <a:spcAft>
          <a:spcPts val="0"/>
        </a:spcAft>
        <a:buClr>
          <a:srgbClr val="9A958E"/>
        </a:buClr>
        <a:buSzPct val="75000"/>
        <a:buFontTx/>
        <a:buChar char="•"/>
        <a:tabLst/>
        <a:defRPr sz="4700" b="0" i="0" u="none" strike="noStrike" cap="none" spc="94" baseline="0">
          <a:ln>
            <a:noFill/>
          </a:ln>
          <a:solidFill>
            <a:srgbClr val="5B5854"/>
          </a:solidFill>
          <a:uFillTx/>
          <a:latin typeface="Avenir Medium"/>
          <a:ea typeface="Avenir Medium"/>
          <a:cs typeface="Avenir Medium"/>
          <a:sym typeface="Avenir Medium"/>
        </a:defRPr>
      </a:lvl3pPr>
      <a:lvl4pPr marL="2551328" marR="0" indent="-637832" algn="l" defTabSz="765399" rtl="0" latinLnBrk="0">
        <a:lnSpc>
          <a:spcPct val="100000"/>
        </a:lnSpc>
        <a:spcBef>
          <a:spcPts val="5692"/>
        </a:spcBef>
        <a:spcAft>
          <a:spcPts val="0"/>
        </a:spcAft>
        <a:buClr>
          <a:srgbClr val="9A958E"/>
        </a:buClr>
        <a:buSzPct val="75000"/>
        <a:buFontTx/>
        <a:buChar char="•"/>
        <a:tabLst/>
        <a:defRPr sz="4700" b="0" i="0" u="none" strike="noStrike" cap="none" spc="94" baseline="0">
          <a:ln>
            <a:noFill/>
          </a:ln>
          <a:solidFill>
            <a:srgbClr val="5B5854"/>
          </a:solidFill>
          <a:uFillTx/>
          <a:latin typeface="Avenir Medium"/>
          <a:ea typeface="Avenir Medium"/>
          <a:cs typeface="Avenir Medium"/>
          <a:sym typeface="Avenir Medium"/>
        </a:defRPr>
      </a:lvl4pPr>
      <a:lvl5pPr marL="3189161" marR="0" indent="-637832" algn="l" defTabSz="765399" rtl="0" latinLnBrk="0">
        <a:lnSpc>
          <a:spcPct val="100000"/>
        </a:lnSpc>
        <a:spcBef>
          <a:spcPts val="5692"/>
        </a:spcBef>
        <a:spcAft>
          <a:spcPts val="0"/>
        </a:spcAft>
        <a:buClr>
          <a:srgbClr val="9A958E"/>
        </a:buClr>
        <a:buSzPct val="75000"/>
        <a:buFontTx/>
        <a:buChar char="•"/>
        <a:tabLst/>
        <a:defRPr sz="4700" b="0" i="0" u="none" strike="noStrike" cap="none" spc="94" baseline="0">
          <a:ln>
            <a:noFill/>
          </a:ln>
          <a:solidFill>
            <a:srgbClr val="5B5854"/>
          </a:solidFill>
          <a:uFillTx/>
          <a:latin typeface="Avenir Medium"/>
          <a:ea typeface="Avenir Medium"/>
          <a:cs typeface="Avenir Medium"/>
          <a:sym typeface="Avenir Medium"/>
        </a:defRPr>
      </a:lvl5pPr>
      <a:lvl6pPr marL="3826993" marR="0" indent="-637832" algn="l" defTabSz="765399" rtl="0" latinLnBrk="0">
        <a:lnSpc>
          <a:spcPct val="100000"/>
        </a:lnSpc>
        <a:spcBef>
          <a:spcPts val="5692"/>
        </a:spcBef>
        <a:spcAft>
          <a:spcPts val="0"/>
        </a:spcAft>
        <a:buClr>
          <a:srgbClr val="9A958E"/>
        </a:buClr>
        <a:buSzPct val="75000"/>
        <a:buFontTx/>
        <a:buChar char="•"/>
        <a:tabLst/>
        <a:defRPr sz="4700" b="0" i="0" u="none" strike="noStrike" cap="none" spc="94" baseline="0">
          <a:ln>
            <a:noFill/>
          </a:ln>
          <a:solidFill>
            <a:srgbClr val="5B5854"/>
          </a:solidFill>
          <a:uFillTx/>
          <a:latin typeface="Avenir Medium"/>
          <a:ea typeface="Avenir Medium"/>
          <a:cs typeface="Avenir Medium"/>
          <a:sym typeface="Avenir Medium"/>
        </a:defRPr>
      </a:lvl6pPr>
      <a:lvl7pPr marL="4464825" marR="0" indent="-637832" algn="l" defTabSz="765399" rtl="0" latinLnBrk="0">
        <a:lnSpc>
          <a:spcPct val="100000"/>
        </a:lnSpc>
        <a:spcBef>
          <a:spcPts val="5692"/>
        </a:spcBef>
        <a:spcAft>
          <a:spcPts val="0"/>
        </a:spcAft>
        <a:buClr>
          <a:srgbClr val="9A958E"/>
        </a:buClr>
        <a:buSzPct val="75000"/>
        <a:buFontTx/>
        <a:buChar char="•"/>
        <a:tabLst/>
        <a:defRPr sz="4700" b="0" i="0" u="none" strike="noStrike" cap="none" spc="94" baseline="0">
          <a:ln>
            <a:noFill/>
          </a:ln>
          <a:solidFill>
            <a:srgbClr val="5B5854"/>
          </a:solidFill>
          <a:uFillTx/>
          <a:latin typeface="Avenir Medium"/>
          <a:ea typeface="Avenir Medium"/>
          <a:cs typeface="Avenir Medium"/>
          <a:sym typeface="Avenir Medium"/>
        </a:defRPr>
      </a:lvl7pPr>
      <a:lvl8pPr marL="5102657" marR="0" indent="-637832" algn="l" defTabSz="765399" rtl="0" latinLnBrk="0">
        <a:lnSpc>
          <a:spcPct val="100000"/>
        </a:lnSpc>
        <a:spcBef>
          <a:spcPts val="5692"/>
        </a:spcBef>
        <a:spcAft>
          <a:spcPts val="0"/>
        </a:spcAft>
        <a:buClr>
          <a:srgbClr val="9A958E"/>
        </a:buClr>
        <a:buSzPct val="75000"/>
        <a:buFontTx/>
        <a:buChar char="•"/>
        <a:tabLst/>
        <a:defRPr sz="4700" b="0" i="0" u="none" strike="noStrike" cap="none" spc="94" baseline="0">
          <a:ln>
            <a:noFill/>
          </a:ln>
          <a:solidFill>
            <a:srgbClr val="5B5854"/>
          </a:solidFill>
          <a:uFillTx/>
          <a:latin typeface="Avenir Medium"/>
          <a:ea typeface="Avenir Medium"/>
          <a:cs typeface="Avenir Medium"/>
          <a:sym typeface="Avenir Medium"/>
        </a:defRPr>
      </a:lvl8pPr>
      <a:lvl9pPr marL="5740489" marR="0" indent="-637832" algn="l" defTabSz="765399" rtl="0" latinLnBrk="0">
        <a:lnSpc>
          <a:spcPct val="100000"/>
        </a:lnSpc>
        <a:spcBef>
          <a:spcPts val="5692"/>
        </a:spcBef>
        <a:spcAft>
          <a:spcPts val="0"/>
        </a:spcAft>
        <a:buClr>
          <a:srgbClr val="9A958E"/>
        </a:buClr>
        <a:buSzPct val="75000"/>
        <a:buFontTx/>
        <a:buChar char="•"/>
        <a:tabLst/>
        <a:defRPr sz="4700" b="0" i="0" u="none" strike="noStrike" cap="none" spc="94" baseline="0">
          <a:ln>
            <a:noFill/>
          </a:ln>
          <a:solidFill>
            <a:srgbClr val="5B5854"/>
          </a:solidFill>
          <a:uFillTx/>
          <a:latin typeface="Avenir Medium"/>
          <a:ea typeface="Avenir Medium"/>
          <a:cs typeface="Avenir Medium"/>
          <a:sym typeface="Avenir Medium"/>
        </a:defRPr>
      </a:lvl9pPr>
    </p:bodyStyle>
    <p:otherStyle>
      <a:lvl1pPr marL="0" marR="0" indent="0" algn="ctr" defTabSz="765399" rtl="0" latinLnBrk="0">
        <a:lnSpc>
          <a:spcPct val="100000"/>
        </a:lnSpc>
        <a:spcBef>
          <a:spcPts val="0"/>
        </a:spcBef>
        <a:spcAft>
          <a:spcPts val="0"/>
        </a:spcAft>
        <a:buClrTx/>
        <a:buSzTx/>
        <a:buFontTx/>
        <a:buNone/>
        <a:tabLst/>
        <a:defRPr sz="2300" b="0" i="0" u="none" strike="noStrike" cap="all" spc="47" baseline="0">
          <a:ln>
            <a:noFill/>
          </a:ln>
          <a:solidFill>
            <a:schemeClr val="tx1"/>
          </a:solidFill>
          <a:uFillTx/>
          <a:latin typeface="+mn-lt"/>
          <a:ea typeface="+mn-ea"/>
          <a:cs typeface="+mn-cs"/>
          <a:sym typeface="Futura"/>
        </a:defRPr>
      </a:lvl1pPr>
      <a:lvl2pPr marL="0" marR="0" indent="382699" algn="ctr" defTabSz="765399" rtl="0" latinLnBrk="0">
        <a:lnSpc>
          <a:spcPct val="100000"/>
        </a:lnSpc>
        <a:spcBef>
          <a:spcPts val="0"/>
        </a:spcBef>
        <a:spcAft>
          <a:spcPts val="0"/>
        </a:spcAft>
        <a:buClrTx/>
        <a:buSzTx/>
        <a:buFontTx/>
        <a:buNone/>
        <a:tabLst/>
        <a:defRPr sz="2300" b="0" i="0" u="none" strike="noStrike" cap="all" spc="47" baseline="0">
          <a:ln>
            <a:noFill/>
          </a:ln>
          <a:solidFill>
            <a:schemeClr val="tx1"/>
          </a:solidFill>
          <a:uFillTx/>
          <a:latin typeface="+mn-lt"/>
          <a:ea typeface="+mn-ea"/>
          <a:cs typeface="+mn-cs"/>
          <a:sym typeface="Futura"/>
        </a:defRPr>
      </a:lvl2pPr>
      <a:lvl3pPr marL="0" marR="0" indent="765399" algn="ctr" defTabSz="765399" rtl="0" latinLnBrk="0">
        <a:lnSpc>
          <a:spcPct val="100000"/>
        </a:lnSpc>
        <a:spcBef>
          <a:spcPts val="0"/>
        </a:spcBef>
        <a:spcAft>
          <a:spcPts val="0"/>
        </a:spcAft>
        <a:buClrTx/>
        <a:buSzTx/>
        <a:buFontTx/>
        <a:buNone/>
        <a:tabLst/>
        <a:defRPr sz="2300" b="0" i="0" u="none" strike="noStrike" cap="all" spc="47" baseline="0">
          <a:ln>
            <a:noFill/>
          </a:ln>
          <a:solidFill>
            <a:schemeClr val="tx1"/>
          </a:solidFill>
          <a:uFillTx/>
          <a:latin typeface="+mn-lt"/>
          <a:ea typeface="+mn-ea"/>
          <a:cs typeface="+mn-cs"/>
          <a:sym typeface="Futura"/>
        </a:defRPr>
      </a:lvl3pPr>
      <a:lvl4pPr marL="0" marR="0" indent="1148098" algn="ctr" defTabSz="765399" rtl="0" latinLnBrk="0">
        <a:lnSpc>
          <a:spcPct val="100000"/>
        </a:lnSpc>
        <a:spcBef>
          <a:spcPts val="0"/>
        </a:spcBef>
        <a:spcAft>
          <a:spcPts val="0"/>
        </a:spcAft>
        <a:buClrTx/>
        <a:buSzTx/>
        <a:buFontTx/>
        <a:buNone/>
        <a:tabLst/>
        <a:defRPr sz="2300" b="0" i="0" u="none" strike="noStrike" cap="all" spc="47" baseline="0">
          <a:ln>
            <a:noFill/>
          </a:ln>
          <a:solidFill>
            <a:schemeClr val="tx1"/>
          </a:solidFill>
          <a:uFillTx/>
          <a:latin typeface="+mn-lt"/>
          <a:ea typeface="+mn-ea"/>
          <a:cs typeface="+mn-cs"/>
          <a:sym typeface="Futura"/>
        </a:defRPr>
      </a:lvl4pPr>
      <a:lvl5pPr marL="0" marR="0" indent="1530797" algn="ctr" defTabSz="765399" rtl="0" latinLnBrk="0">
        <a:lnSpc>
          <a:spcPct val="100000"/>
        </a:lnSpc>
        <a:spcBef>
          <a:spcPts val="0"/>
        </a:spcBef>
        <a:spcAft>
          <a:spcPts val="0"/>
        </a:spcAft>
        <a:buClrTx/>
        <a:buSzTx/>
        <a:buFontTx/>
        <a:buNone/>
        <a:tabLst/>
        <a:defRPr sz="2300" b="0" i="0" u="none" strike="noStrike" cap="all" spc="47" baseline="0">
          <a:ln>
            <a:noFill/>
          </a:ln>
          <a:solidFill>
            <a:schemeClr val="tx1"/>
          </a:solidFill>
          <a:uFillTx/>
          <a:latin typeface="+mn-lt"/>
          <a:ea typeface="+mn-ea"/>
          <a:cs typeface="+mn-cs"/>
          <a:sym typeface="Futura"/>
        </a:defRPr>
      </a:lvl5pPr>
      <a:lvl6pPr marL="0" marR="0" indent="1913496" algn="ctr" defTabSz="765399" rtl="0" latinLnBrk="0">
        <a:lnSpc>
          <a:spcPct val="100000"/>
        </a:lnSpc>
        <a:spcBef>
          <a:spcPts val="0"/>
        </a:spcBef>
        <a:spcAft>
          <a:spcPts val="0"/>
        </a:spcAft>
        <a:buClrTx/>
        <a:buSzTx/>
        <a:buFontTx/>
        <a:buNone/>
        <a:tabLst/>
        <a:defRPr sz="2300" b="0" i="0" u="none" strike="noStrike" cap="all" spc="47" baseline="0">
          <a:ln>
            <a:noFill/>
          </a:ln>
          <a:solidFill>
            <a:schemeClr val="tx1"/>
          </a:solidFill>
          <a:uFillTx/>
          <a:latin typeface="+mn-lt"/>
          <a:ea typeface="+mn-ea"/>
          <a:cs typeface="+mn-cs"/>
          <a:sym typeface="Futura"/>
        </a:defRPr>
      </a:lvl6pPr>
      <a:lvl7pPr marL="0" marR="0" indent="2296196" algn="ctr" defTabSz="765399" rtl="0" latinLnBrk="0">
        <a:lnSpc>
          <a:spcPct val="100000"/>
        </a:lnSpc>
        <a:spcBef>
          <a:spcPts val="0"/>
        </a:spcBef>
        <a:spcAft>
          <a:spcPts val="0"/>
        </a:spcAft>
        <a:buClrTx/>
        <a:buSzTx/>
        <a:buFontTx/>
        <a:buNone/>
        <a:tabLst/>
        <a:defRPr sz="2300" b="0" i="0" u="none" strike="noStrike" cap="all" spc="47" baseline="0">
          <a:ln>
            <a:noFill/>
          </a:ln>
          <a:solidFill>
            <a:schemeClr val="tx1"/>
          </a:solidFill>
          <a:uFillTx/>
          <a:latin typeface="+mn-lt"/>
          <a:ea typeface="+mn-ea"/>
          <a:cs typeface="+mn-cs"/>
          <a:sym typeface="Futura"/>
        </a:defRPr>
      </a:lvl7pPr>
      <a:lvl8pPr marL="0" marR="0" indent="2678895" algn="ctr" defTabSz="765399" rtl="0" latinLnBrk="0">
        <a:lnSpc>
          <a:spcPct val="100000"/>
        </a:lnSpc>
        <a:spcBef>
          <a:spcPts val="0"/>
        </a:spcBef>
        <a:spcAft>
          <a:spcPts val="0"/>
        </a:spcAft>
        <a:buClrTx/>
        <a:buSzTx/>
        <a:buFontTx/>
        <a:buNone/>
        <a:tabLst/>
        <a:defRPr sz="2300" b="0" i="0" u="none" strike="noStrike" cap="all" spc="47" baseline="0">
          <a:ln>
            <a:noFill/>
          </a:ln>
          <a:solidFill>
            <a:schemeClr val="tx1"/>
          </a:solidFill>
          <a:uFillTx/>
          <a:latin typeface="+mn-lt"/>
          <a:ea typeface="+mn-ea"/>
          <a:cs typeface="+mn-cs"/>
          <a:sym typeface="Futura"/>
        </a:defRPr>
      </a:lvl8pPr>
      <a:lvl9pPr marL="0" marR="0" indent="3061594" algn="ctr" defTabSz="765399" rtl="0" latinLnBrk="0">
        <a:lnSpc>
          <a:spcPct val="100000"/>
        </a:lnSpc>
        <a:spcBef>
          <a:spcPts val="0"/>
        </a:spcBef>
        <a:spcAft>
          <a:spcPts val="0"/>
        </a:spcAft>
        <a:buClrTx/>
        <a:buSzTx/>
        <a:buFontTx/>
        <a:buNone/>
        <a:tabLst/>
        <a:defRPr sz="2300" b="0" i="0" u="none" strike="noStrike" cap="all" spc="47" baseline="0">
          <a:ln>
            <a:noFill/>
          </a:ln>
          <a:solidFill>
            <a:schemeClr val="tx1"/>
          </a:solidFill>
          <a:uFillTx/>
          <a:latin typeface="+mn-lt"/>
          <a:ea typeface="+mn-ea"/>
          <a:cs typeface="+mn-cs"/>
          <a:sym typeface="Futur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1701.03549" TargetMode="External"/><Relationship Id="rId2" Type="http://schemas.openxmlformats.org/officeDocument/2006/relationships/hyperlink" Target="https://www.researchgate.net/profile/Zhong_Zheng15/publication/312622428_Forest_fire_spread_simulating_model_using_cellular_automaton_with_extreme_learning_machine/links/5886df42aca272b7b44cd8e3/Forest-fire-spread-simulating-model-using-cellular-automaton-with-extreme-learning-machine.pdf" TargetMode="External"/><Relationship Id="rId1" Type="http://schemas.openxmlformats.org/officeDocument/2006/relationships/slideLayout" Target="../slideLayouts/slideLayout33.xml"/><Relationship Id="rId6" Type="http://schemas.openxmlformats.org/officeDocument/2006/relationships/hyperlink" Target="http://aut.researchgateway.ac.nz/bitstream/handle/10292/7374/ApentengOO.pdf?sequence=3" TargetMode="External"/><Relationship Id="rId5" Type="http://schemas.openxmlformats.org/officeDocument/2006/relationships/hyperlink" Target="http://wwwinfo.dimes.unical.it/~yaro/Forest%20Paper.PDF" TargetMode="External"/><Relationship Id="rId4" Type="http://schemas.openxmlformats.org/officeDocument/2006/relationships/hyperlink" Target="https://www.researchgate.net/profile/Liliana_Perez8/publication/289493955_BorealFireSim_A_GIS-based_Cellular_Automata_Model_of_Wildfires_for_the_Boreal_Forest_of_Quebec_in_a_Climate_Change_Paradigm/links/5699129d08aeeea9859456d1.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p:cNvSpPr>
          <p:nvPr>
            <p:ph type="title"/>
          </p:nvPr>
        </p:nvSpPr>
        <p:spPr>
          <a:xfrm>
            <a:off x="1238773" y="521296"/>
            <a:ext cx="21869400" cy="2520280"/>
          </a:xfrm>
          <a:prstGeom prst="rect">
            <a:avLst/>
          </a:prstGeom>
        </p:spPr>
        <p:txBody>
          <a:bodyPr>
            <a:noAutofit/>
          </a:bodyPr>
          <a:lstStyle/>
          <a:p>
            <a:pPr defTabSz="634668">
              <a:defRPr sz="5684" spc="113"/>
            </a:pPr>
            <a:r>
              <a:rPr lang="en-IN" sz="4900" dirty="0"/>
              <a:t>ANALYSIS OF RESEARCH PAPERS PERTAINING TO CELLULAR </a:t>
            </a:r>
            <a:r>
              <a:rPr lang="en-IN" sz="4900" dirty="0"/>
              <a:t>AUTOMATA: FOREST </a:t>
            </a:r>
            <a:r>
              <a:rPr lang="en-IN" sz="4900" dirty="0"/>
              <a:t>FIRES SPREAD MODELLING USING CELLULAR AUTOMATA </a:t>
            </a:r>
            <a:r>
              <a:rPr lang="en-IN" sz="4900" dirty="0"/>
              <a:t>Approach</a:t>
            </a:r>
            <a:endParaRPr sz="44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9035" y="3905672"/>
            <a:ext cx="11709148" cy="59671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8181" y="3880354"/>
            <a:ext cx="5068716" cy="60177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077473" y="10530410"/>
            <a:ext cx="12192000" cy="1938982"/>
          </a:xfrm>
          <a:prstGeom prst="rect">
            <a:avLst/>
          </a:prstGeom>
        </p:spPr>
        <p:txBody>
          <a:bodyPr lIns="91429" tIns="45715" rIns="91429" bIns="45715">
            <a:spAutoFit/>
          </a:bodyPr>
          <a:lstStyle/>
          <a:p>
            <a:r>
              <a:rPr lang="en-US" sz="6000" dirty="0"/>
              <a:t>OSHO AGYEYA</a:t>
            </a:r>
          </a:p>
          <a:p>
            <a:r>
              <a:rPr lang="en-US" sz="6000" dirty="0"/>
              <a:t> </a:t>
            </a:r>
            <a:r>
              <a:rPr lang="en-US" sz="6000" dirty="0"/>
              <a:t>15BCE1326</a:t>
            </a:r>
            <a:endParaRPr lang="en-US" sz="6000" dirty="0"/>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p:cNvSpPr>
          <p:nvPr>
            <p:ph type="title"/>
          </p:nvPr>
        </p:nvSpPr>
        <p:spPr>
          <a:xfrm>
            <a:off x="1246786" y="5489848"/>
            <a:ext cx="8483601" cy="5029200"/>
          </a:xfrm>
          <a:prstGeom prst="rect">
            <a:avLst/>
          </a:prstGeom>
        </p:spPr>
        <p:txBody>
          <a:bodyPr>
            <a:noAutofit/>
          </a:bodyPr>
          <a:lstStyle/>
          <a:p>
            <a:r>
              <a:rPr lang="en-IN" sz="3200" cap="none" dirty="0"/>
              <a:t>Analysis of research paper will demonstrate how forest fire spread can be predicted using cellular automata. It plays an essential role in designing quick risk management techniques and implementing effective suppression policies. As a preferable modelling approach, 2 dimensional cellular automaton (CA) has been used to understand the complex mechanisms of fire spreading</a:t>
            </a:r>
            <a:r>
              <a:rPr lang="en-IN" sz="3200" dirty="0"/>
              <a:t>.</a:t>
            </a:r>
            <a:r>
              <a:rPr lang="en-US" sz="3200" dirty="0"/>
              <a:t/>
            </a:r>
            <a:br>
              <a:rPr lang="en-US" sz="3200" dirty="0"/>
            </a:br>
            <a:endParaRPr sz="3700" dirty="0"/>
          </a:p>
        </p:txBody>
      </p:sp>
      <p:sp>
        <p:nvSpPr>
          <p:cNvPr id="175" name="Shape 175"/>
          <p:cNvSpPr>
            <a:spLocks noGrp="1"/>
          </p:cNvSpPr>
          <p:nvPr>
            <p:ph type="body" sz="quarter" idx="1"/>
          </p:nvPr>
        </p:nvSpPr>
        <p:spPr>
          <a:xfrm>
            <a:off x="1246786" y="3329610"/>
            <a:ext cx="8483601" cy="1905000"/>
          </a:xfrm>
          <a:prstGeom prst="rect">
            <a:avLst/>
          </a:prstGeom>
        </p:spPr>
        <p:txBody>
          <a:bodyPr/>
          <a:lstStyle/>
          <a:p>
            <a:pPr defTabSz="641145">
              <a:defRPr sz="5742" spc="114"/>
            </a:pPr>
            <a:r>
              <a:rPr lang="en-IN" dirty="0" smtClean="0"/>
              <a:t>Abstract</a:t>
            </a:r>
            <a:endParaRPr dirty="0"/>
          </a:p>
        </p:txBody>
      </p:sp>
      <p:pic>
        <p:nvPicPr>
          <p:cNvPr id="1027" name="Picture 3" descr="E:\Osho\VIT\Winter Semester 16-17\TOC &amp; C\Project\review 1\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3611" y="3507295"/>
            <a:ext cx="12874843" cy="72421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p:cNvSpPr>
          <p:nvPr>
            <p:ph type="body" idx="1"/>
          </p:nvPr>
        </p:nvSpPr>
        <p:spPr>
          <a:prstGeom prst="rect">
            <a:avLst/>
          </a:prstGeom>
        </p:spPr>
        <p:txBody>
          <a:bodyPr>
            <a:normAutofit fontScale="85000" lnSpcReduction="10000"/>
          </a:bodyPr>
          <a:lstStyle/>
          <a:p>
            <a:r>
              <a:rPr lang="en-IN" sz="4700" b="1" dirty="0"/>
              <a:t>PROBLEM DEFINITION</a:t>
            </a:r>
          </a:p>
          <a:p>
            <a:pPr marL="0" indent="0">
              <a:buNone/>
            </a:pPr>
            <a:r>
              <a:rPr lang="en-IN" sz="4400" dirty="0"/>
              <a:t>A wildfire (wild land fire, forest fire, vegetation fire, grass fire, peat fire, bushfire, hill fire) is an uncontrolled fire often occurring in wild land areas which consume houses or agricultural resources.  It is a combustion reaction where the necessary ingredients for its occurrence are: </a:t>
            </a:r>
          </a:p>
          <a:p>
            <a:r>
              <a:rPr lang="en-IN" sz="4400" b="1" dirty="0"/>
              <a:t>Vegetation</a:t>
            </a:r>
            <a:r>
              <a:rPr lang="en-IN" sz="4400" dirty="0"/>
              <a:t>, which provides the combustible source for the reaction</a:t>
            </a:r>
          </a:p>
          <a:p>
            <a:r>
              <a:rPr lang="en-IN" sz="4400" b="1" dirty="0"/>
              <a:t>Oxygen</a:t>
            </a:r>
            <a:r>
              <a:rPr lang="en-IN" sz="4400" dirty="0"/>
              <a:t> in the air, which actuates as an oxidizing agent</a:t>
            </a:r>
          </a:p>
          <a:p>
            <a:r>
              <a:rPr lang="en-IN" sz="4400" b="1" dirty="0"/>
              <a:t>Heat source</a:t>
            </a:r>
            <a:r>
              <a:rPr lang="en-IN" sz="4400" dirty="0"/>
              <a:t> responsible for the initiation</a:t>
            </a:r>
          </a:p>
          <a:p>
            <a:r>
              <a:rPr lang="en-IN" sz="4400" b="1" dirty="0"/>
              <a:t>Self-sustainability</a:t>
            </a:r>
            <a:r>
              <a:rPr lang="en-IN" sz="4400" dirty="0"/>
              <a:t> of the </a:t>
            </a:r>
            <a:r>
              <a:rPr lang="en-IN" sz="4400" dirty="0"/>
              <a:t>reaction</a:t>
            </a:r>
            <a:endParaRPr lang="en-IN" sz="4400" dirty="0"/>
          </a:p>
          <a:p>
            <a:pPr marL="0" indent="0">
              <a:buNone/>
            </a:pPr>
            <a:r>
              <a:rPr lang="en-IN" sz="4400" dirty="0"/>
              <a:t>Forest </a:t>
            </a:r>
            <a:r>
              <a:rPr lang="en-IN" sz="4400" dirty="0"/>
              <a:t>fires spread rapidly due to acceleration of combustion by </a:t>
            </a:r>
            <a:r>
              <a:rPr lang="en-IN" sz="4400" dirty="0"/>
              <a:t>winds. They </a:t>
            </a:r>
            <a:r>
              <a:rPr lang="en-IN" sz="4400" dirty="0"/>
              <a:t>cause humungous irreplaceable damage to life and property at scale. The project focuses at studying various fire spreading models using 2-D cellular automata approach to find out which areas are affected first and the manner in which forest fire spread from source to engulfing areas.</a:t>
            </a:r>
          </a:p>
          <a:p>
            <a:pPr marL="0" indent="0">
              <a:buNone/>
            </a:pPr>
            <a:endParaRPr lang="en-US" dirty="0"/>
          </a:p>
          <a:p>
            <a:endParaRPr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p:cNvSpPr>
          <p:nvPr>
            <p:ph type="body" idx="1"/>
          </p:nvPr>
        </p:nvSpPr>
        <p:spPr>
          <a:xfrm>
            <a:off x="1318793" y="2177480"/>
            <a:ext cx="21869400" cy="10502900"/>
          </a:xfrm>
          <a:prstGeom prst="rect">
            <a:avLst/>
          </a:prstGeom>
        </p:spPr>
        <p:txBody>
          <a:bodyPr>
            <a:normAutofit fontScale="25000" lnSpcReduction="20000"/>
          </a:bodyPr>
          <a:lstStyle/>
          <a:p>
            <a:r>
              <a:rPr lang="en-IN" sz="16100" b="1" dirty="0"/>
              <a:t>ISSUE MOTIVATED</a:t>
            </a:r>
          </a:p>
          <a:p>
            <a:endParaRPr lang="en-IN" sz="300" b="1" dirty="0"/>
          </a:p>
          <a:p>
            <a:pPr marL="0" indent="0" defTabSz="914290">
              <a:spcBef>
                <a:spcPct val="20000"/>
              </a:spcBef>
              <a:buClrTx/>
              <a:buSzTx/>
              <a:buNone/>
            </a:pPr>
            <a:r>
              <a:rPr lang="en-IN" sz="11200" b="1" dirty="0"/>
              <a:t>CAUSES:</a:t>
            </a:r>
          </a:p>
          <a:p>
            <a:pPr marL="342859" indent="-342859" defTabSz="914290">
              <a:spcBef>
                <a:spcPct val="20000"/>
              </a:spcBef>
              <a:buClrTx/>
              <a:buSzTx/>
              <a:buFont typeface="Arial" pitchFamily="34" charset="0"/>
              <a:buChar char="•"/>
            </a:pPr>
            <a:r>
              <a:rPr lang="en-IN" sz="11200" dirty="0"/>
              <a:t>Unattended campfires can put things out of control and can cause wildfires.</a:t>
            </a:r>
          </a:p>
          <a:p>
            <a:pPr marL="342859" indent="-342859" defTabSz="914290">
              <a:spcBef>
                <a:spcPct val="20000"/>
              </a:spcBef>
              <a:buClrTx/>
              <a:buSzTx/>
              <a:buFont typeface="Arial" pitchFamily="34" charset="0"/>
              <a:buChar char="•"/>
            </a:pPr>
            <a:r>
              <a:rPr lang="en-IN" sz="11200" dirty="0"/>
              <a:t>Car crashes have been known to start fires quickly and that is why it is common to see fire-fighters rush to the scene in anticipation of a fire. </a:t>
            </a:r>
          </a:p>
          <a:p>
            <a:pPr marL="342859" indent="-342859" defTabSz="914290">
              <a:spcBef>
                <a:spcPct val="20000"/>
              </a:spcBef>
              <a:buClrTx/>
              <a:buSzTx/>
              <a:buFont typeface="Arial" pitchFamily="34" charset="0"/>
              <a:buChar char="•"/>
            </a:pPr>
            <a:r>
              <a:rPr lang="en-IN" sz="11200" dirty="0"/>
              <a:t>Cigarette bud on the ground trigger a big disaster.</a:t>
            </a:r>
          </a:p>
          <a:p>
            <a:pPr marL="342859" indent="-342859" defTabSz="914290">
              <a:spcBef>
                <a:spcPct val="20000"/>
              </a:spcBef>
              <a:buClrTx/>
              <a:buSzTx/>
              <a:buFont typeface="Arial" pitchFamily="34" charset="0"/>
              <a:buChar char="•"/>
            </a:pPr>
            <a:r>
              <a:rPr lang="en-IN" sz="11200" dirty="0"/>
              <a:t>Fireworks  if not handled properly that may end up as flames in unwanted territory.</a:t>
            </a:r>
          </a:p>
          <a:p>
            <a:pPr marL="342859" indent="-342859" defTabSz="914290">
              <a:spcBef>
                <a:spcPct val="20000"/>
              </a:spcBef>
              <a:buClrTx/>
              <a:buSzTx/>
              <a:buFont typeface="Arial" pitchFamily="34" charset="0"/>
              <a:buChar char="•"/>
            </a:pPr>
            <a:r>
              <a:rPr lang="en-IN" sz="11200" dirty="0"/>
              <a:t>Arson is the act of setting fire to property, vehicles or  any other thing with the intention to cause damage, accounts for 30% of all wildfire cases.</a:t>
            </a:r>
          </a:p>
          <a:p>
            <a:pPr marL="342859" indent="-342859" defTabSz="914290">
              <a:spcBef>
                <a:spcPct val="20000"/>
              </a:spcBef>
              <a:buClrTx/>
              <a:buSzTx/>
              <a:buFont typeface="Arial" pitchFamily="34" charset="0"/>
              <a:buChar char="•"/>
            </a:pPr>
            <a:r>
              <a:rPr lang="en-IN" sz="11200" dirty="0"/>
              <a:t>Lightening can cause wildfires, especially the type of lightning called “hot lightning”, which can last for a relatively long time. </a:t>
            </a:r>
          </a:p>
          <a:p>
            <a:pPr marL="342859" indent="-342859" defTabSz="914290">
              <a:spcBef>
                <a:spcPct val="20000"/>
              </a:spcBef>
              <a:buClrTx/>
              <a:buSzTx/>
              <a:buFont typeface="Arial" pitchFamily="34" charset="0"/>
              <a:buChar char="•"/>
            </a:pPr>
            <a:r>
              <a:rPr lang="en-IN" sz="11200" dirty="0"/>
              <a:t>Hot burning lava, from volcanic eruptions, also causes </a:t>
            </a:r>
            <a:r>
              <a:rPr lang="en-IN" sz="11200" dirty="0"/>
              <a:t>wildfires</a:t>
            </a:r>
          </a:p>
          <a:p>
            <a:pPr marL="0" indent="0" defTabSz="914290">
              <a:spcBef>
                <a:spcPct val="20000"/>
              </a:spcBef>
              <a:buClrTx/>
              <a:buSzTx/>
              <a:buNone/>
            </a:pPr>
            <a:endParaRPr lang="en-IN" sz="11200" dirty="0"/>
          </a:p>
          <a:p>
            <a:pPr marL="0" indent="0" defTabSz="914290">
              <a:spcBef>
                <a:spcPct val="20000"/>
              </a:spcBef>
              <a:buClrTx/>
              <a:buSzTx/>
              <a:buNone/>
            </a:pPr>
            <a:r>
              <a:rPr lang="en-IN" sz="11200" b="1" dirty="0"/>
              <a:t>IMPACT OF FOREST FIRES</a:t>
            </a:r>
            <a:r>
              <a:rPr lang="en-IN" sz="11200" dirty="0"/>
              <a:t>:</a:t>
            </a:r>
          </a:p>
          <a:p>
            <a:pPr marL="342859" indent="-342859" defTabSz="914290">
              <a:spcBef>
                <a:spcPct val="20000"/>
              </a:spcBef>
              <a:buClrTx/>
              <a:buSzTx/>
              <a:buFont typeface="Arial" pitchFamily="34" charset="0"/>
              <a:buChar char="•"/>
            </a:pPr>
            <a:r>
              <a:rPr lang="en-IN" sz="11200" dirty="0"/>
              <a:t>When a wildfire hits this soil  ,it becomes too hot and all of its nutrients are destroyed.</a:t>
            </a:r>
          </a:p>
          <a:p>
            <a:pPr marL="342859" indent="-342859" defTabSz="914290">
              <a:spcBef>
                <a:spcPct val="20000"/>
              </a:spcBef>
              <a:buClrTx/>
              <a:buSzTx/>
              <a:buFont typeface="Arial" pitchFamily="34" charset="0"/>
              <a:buChar char="•"/>
            </a:pPr>
            <a:r>
              <a:rPr lang="en-IN" sz="11200" dirty="0"/>
              <a:t>Extinction of certain animal species is also possible. </a:t>
            </a:r>
          </a:p>
          <a:p>
            <a:pPr marL="342859" indent="-342859" defTabSz="914290">
              <a:spcBef>
                <a:spcPct val="20000"/>
              </a:spcBef>
              <a:buClrTx/>
              <a:buSzTx/>
              <a:buFont typeface="Arial" pitchFamily="34" charset="0"/>
              <a:buChar char="•"/>
            </a:pPr>
            <a:r>
              <a:rPr lang="en-IN" sz="11200" dirty="0"/>
              <a:t>Trees and plants are gone as well. </a:t>
            </a:r>
          </a:p>
          <a:p>
            <a:pPr marL="342859" indent="-342859" defTabSz="914290">
              <a:spcBef>
                <a:spcPct val="20000"/>
              </a:spcBef>
              <a:buClrTx/>
              <a:buSzTx/>
              <a:buFont typeface="Arial" pitchFamily="34" charset="0"/>
              <a:buChar char="•"/>
            </a:pPr>
            <a:r>
              <a:rPr lang="en-IN" sz="11200" dirty="0"/>
              <a:t>Too much water poured in the soil to extinguish forest fires can cause erosion.</a:t>
            </a:r>
          </a:p>
          <a:p>
            <a:pPr marL="342859" indent="-342859" defTabSz="914290">
              <a:spcBef>
                <a:spcPct val="20000"/>
              </a:spcBef>
              <a:buClrTx/>
              <a:buSzTx/>
              <a:buFont typeface="Arial" pitchFamily="34" charset="0"/>
              <a:buChar char="•"/>
            </a:pPr>
            <a:r>
              <a:rPr lang="en-IN" sz="11200" dirty="0"/>
              <a:t>Large amounts of smoke causes  air pollution.</a:t>
            </a:r>
          </a:p>
          <a:p>
            <a:pPr marL="342859" indent="-342859" defTabSz="914290">
              <a:spcBef>
                <a:spcPct val="20000"/>
              </a:spcBef>
              <a:buClrTx/>
              <a:buSzTx/>
              <a:buFont typeface="Arial" pitchFamily="34" charset="0"/>
              <a:buChar char="•"/>
            </a:pPr>
            <a:r>
              <a:rPr lang="en-IN" sz="11200" dirty="0"/>
              <a:t>Unfortunately, some human lives are also lost in wildfires. </a:t>
            </a:r>
          </a:p>
          <a:p>
            <a:pPr marL="342859" indent="-342859" defTabSz="914290">
              <a:spcBef>
                <a:spcPct val="20000"/>
              </a:spcBef>
              <a:buClrTx/>
              <a:buSzTx/>
              <a:buFont typeface="Arial" pitchFamily="34" charset="0"/>
              <a:buChar char="•"/>
            </a:pPr>
            <a:r>
              <a:rPr lang="en-IN" sz="11200" dirty="0"/>
              <a:t>Incomes and jobs are lost for workers in the agricultural field whose field crops and animals were destroyed by the wildfire.</a:t>
            </a:r>
          </a:p>
          <a:p>
            <a:pPr marL="342859" indent="-342859" defTabSz="914290">
              <a:spcBef>
                <a:spcPct val="20000"/>
              </a:spcBef>
              <a:buClrTx/>
              <a:buSzTx/>
              <a:buFont typeface="Arial" pitchFamily="34" charset="0"/>
              <a:buChar char="•"/>
            </a:pPr>
            <a:r>
              <a:rPr lang="en-IN" sz="11200" dirty="0"/>
              <a:t>Insurance premiums soar sky high after a wildfire because now everyone is looking to obtain some kind of insurance to prevent such devastating losses. </a:t>
            </a:r>
            <a:br>
              <a:rPr lang="en-IN" sz="11200" dirty="0"/>
            </a:br>
            <a:endParaRPr lang="en-IN" sz="11200" dirty="0"/>
          </a:p>
          <a:p>
            <a:pPr marL="0" indent="0" defTabSz="914290">
              <a:spcBef>
                <a:spcPct val="20000"/>
              </a:spcBef>
              <a:buClrTx/>
              <a:buSzTx/>
              <a:buNone/>
            </a:pPr>
            <a:r>
              <a:rPr lang="en-IN" sz="11200" dirty="0"/>
              <a:t>All these reasons motivated researchers to analyse forest fires in order to predict how they are spreading so that their damaging effects can be minimised. Also, the areas of a forest that are more susceptible to catching fires can then be made a priority during fire extinguishing process. In absence of proper research and analysis, this disaster poses a great threat to humanity.</a:t>
            </a:r>
          </a:p>
          <a:p>
            <a:pPr marL="0" indent="0">
              <a:buNone/>
            </a:pPr>
            <a:endParaRPr lang="en-US" dirty="0" smtClean="0"/>
          </a:p>
          <a:p>
            <a:endParaRPr dirty="0"/>
          </a:p>
        </p:txBody>
      </p:sp>
    </p:spTree>
    <p:extLst>
      <p:ext uri="{BB962C8B-B14F-4D97-AF65-F5344CB8AC3E}">
        <p14:creationId xmlns:p14="http://schemas.microsoft.com/office/powerpoint/2010/main" val="3651383905"/>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6"/>
            <a:ext cx="21945600" cy="1736724"/>
          </a:xfrm>
        </p:spPr>
        <p:txBody>
          <a:bodyPr>
            <a:normAutofit/>
          </a:bodyPr>
          <a:lstStyle/>
          <a:p>
            <a:r>
              <a:rPr lang="en-US" dirty="0" smtClean="0"/>
              <a:t>LITERATURE SURVEY</a:t>
            </a:r>
            <a:endParaRPr lang="en-US" dirty="0"/>
          </a:p>
        </p:txBody>
      </p:sp>
      <p:pic>
        <p:nvPicPr>
          <p:cNvPr id="1026" name="Picture 2" descr="C:\Users\Osho Agyeya\Desktop\Sketch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9911" y="2743202"/>
            <a:ext cx="10972800" cy="180758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Osho Agyeya\Desktop\Sketch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114" y="4550784"/>
            <a:ext cx="3567289" cy="187684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a:off x="12277971" y="2438401"/>
            <a:ext cx="15632" cy="1066800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descr="C:\Users\Osho Agyeya\Desktop\Sketch1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04118" y="3001036"/>
            <a:ext cx="7111997" cy="218056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a:xfrm>
            <a:off x="609603" y="7010400"/>
            <a:ext cx="23367999" cy="0"/>
          </a:xfrm>
          <a:prstGeom prst="line">
            <a:avLst/>
          </a:prstGeom>
        </p:spPr>
        <p:style>
          <a:lnRef idx="1">
            <a:schemeClr val="accent1"/>
          </a:lnRef>
          <a:fillRef idx="0">
            <a:schemeClr val="accent1"/>
          </a:fillRef>
          <a:effectRef idx="0">
            <a:schemeClr val="accent1"/>
          </a:effectRef>
          <a:fontRef idx="minor">
            <a:schemeClr val="tx1"/>
          </a:fontRef>
        </p:style>
      </p:cxnSp>
      <p:pic>
        <p:nvPicPr>
          <p:cNvPr id="1030" name="Picture 6" descr="C:\Users\Osho Agyeya\Desktop\Sketch11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916" y="7424919"/>
            <a:ext cx="6908799" cy="2793618"/>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Osho Agyeya\Desktop\Sketch1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4705" y="10199929"/>
            <a:ext cx="10968381" cy="23925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Osho Agyeya\Desktop\Sketch111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866362" y="8086907"/>
            <a:ext cx="10526612" cy="146964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Osho Agyeya\Desktop\Sketch111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866363" y="9539486"/>
            <a:ext cx="10651251" cy="22749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Osho Agyeya\Desktop\Sketch1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704120" y="5181600"/>
            <a:ext cx="10130364" cy="1611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3093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p:cNvSpPr>
          <p:nvPr>
            <p:ph type="title" idx="4294967295"/>
          </p:nvPr>
        </p:nvSpPr>
        <p:spPr>
          <a:xfrm>
            <a:off x="1310289" y="1097360"/>
            <a:ext cx="21859875" cy="1053705"/>
          </a:xfrm>
          <a:prstGeom prst="rect">
            <a:avLst/>
          </a:prstGeom>
        </p:spPr>
        <p:txBody>
          <a:bodyPr>
            <a:noAutofit/>
          </a:bodyPr>
          <a:lstStyle>
            <a:lvl1pPr defTabSz="452627">
              <a:defRPr sz="3959" u="sng" spc="79">
                <a:latin typeface="Futura Bold"/>
                <a:ea typeface="Futura Bold"/>
                <a:cs typeface="Futura Bold"/>
                <a:sym typeface="Futura Bold"/>
              </a:defRPr>
            </a:lvl1pPr>
          </a:lstStyle>
          <a:p>
            <a:r>
              <a:rPr sz="6000" dirty="0"/>
              <a:t>List of modules</a:t>
            </a:r>
          </a:p>
        </p:txBody>
      </p:sp>
      <p:sp>
        <p:nvSpPr>
          <p:cNvPr id="206" name="Shape 206"/>
          <p:cNvSpPr>
            <a:spLocks noGrp="1"/>
          </p:cNvSpPr>
          <p:nvPr>
            <p:ph type="body" sz="half" idx="4294967295"/>
          </p:nvPr>
        </p:nvSpPr>
        <p:spPr>
          <a:xfrm>
            <a:off x="1072197" y="2883046"/>
            <a:ext cx="10060704" cy="9525703"/>
          </a:xfrm>
          <a:prstGeom prst="rect">
            <a:avLst/>
          </a:prstGeom>
        </p:spPr>
        <p:txBody>
          <a:bodyPr lIns="45348" tIns="45348" rIns="45348" bIns="45348">
            <a:normAutofit/>
          </a:bodyPr>
          <a:lstStyle/>
          <a:p>
            <a:pPr marL="514289" indent="-514289">
              <a:buFont typeface="+mj-lt"/>
              <a:buAutoNum type="arabicPeriod"/>
            </a:pPr>
            <a:r>
              <a:rPr lang="en-US" dirty="0"/>
              <a:t>Study of the given research papers in the stated order.</a:t>
            </a:r>
          </a:p>
          <a:p>
            <a:pPr marL="514289" indent="-514289">
              <a:buFont typeface="+mj-lt"/>
              <a:buAutoNum type="arabicPeriod"/>
            </a:pPr>
            <a:r>
              <a:rPr lang="en-US" dirty="0"/>
              <a:t>Arriving at necessary mathematical inferences depicting the fire spread flow model.</a:t>
            </a:r>
          </a:p>
          <a:p>
            <a:pPr marL="514289" indent="-514289">
              <a:buFont typeface="+mj-lt"/>
              <a:buAutoNum type="arabicPeriod"/>
            </a:pPr>
            <a:r>
              <a:rPr lang="en-US" dirty="0"/>
              <a:t>Formulating results associated with each paper.</a:t>
            </a:r>
          </a:p>
          <a:p>
            <a:pPr marL="514289" indent="-514289">
              <a:buFont typeface="+mj-lt"/>
              <a:buAutoNum type="arabicPeriod"/>
            </a:pPr>
            <a:r>
              <a:rPr lang="en-US" dirty="0"/>
              <a:t>Simulation of forest fire spreading via necessary tools.</a:t>
            </a:r>
          </a:p>
          <a:p>
            <a:pPr marL="514289" indent="-514289">
              <a:buFont typeface="+mj-lt"/>
              <a:buAutoNum type="arabicPeriod"/>
            </a:pPr>
            <a:endParaRPr lang="en-US" dirty="0"/>
          </a:p>
          <a:p>
            <a:pPr algn="just" defTabSz="770926">
              <a:spcBef>
                <a:spcPts val="0"/>
              </a:spcBef>
              <a:defRPr cap="all" spc="0">
                <a:latin typeface="+mn-lt"/>
                <a:ea typeface="+mn-ea"/>
                <a:cs typeface="+mn-cs"/>
                <a:sym typeface="Futura"/>
              </a:defRPr>
            </a:pPr>
            <a:endParaRPr dirty="0"/>
          </a:p>
        </p:txBody>
      </p:sp>
      <p:pic>
        <p:nvPicPr>
          <p:cNvPr id="1026" name="Picture 2" descr="E:\Osho\VIT\Winter Semester 16-17\TOC &amp; C\Project\review 1\hd_feux_for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51607" y="3401618"/>
            <a:ext cx="11418557" cy="66200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258721"/>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p:cNvSpPr>
          <p:nvPr>
            <p:ph type="title" idx="4294967295"/>
          </p:nvPr>
        </p:nvSpPr>
        <p:spPr>
          <a:xfrm>
            <a:off x="1390800" y="1097360"/>
            <a:ext cx="21859877" cy="1053705"/>
          </a:xfrm>
          <a:prstGeom prst="rect">
            <a:avLst/>
          </a:prstGeom>
        </p:spPr>
        <p:txBody>
          <a:bodyPr>
            <a:noAutofit/>
          </a:bodyPr>
          <a:lstStyle>
            <a:lvl1pPr defTabSz="452627">
              <a:defRPr sz="3959" u="sng" spc="79">
                <a:latin typeface="Futura Bold"/>
                <a:ea typeface="Futura Bold"/>
                <a:cs typeface="Futura Bold"/>
                <a:sym typeface="Futura Bold"/>
              </a:defRPr>
            </a:lvl1pPr>
          </a:lstStyle>
          <a:p>
            <a:r>
              <a:rPr sz="6600" dirty="0"/>
              <a:t>Conclusion</a:t>
            </a:r>
          </a:p>
        </p:txBody>
      </p:sp>
      <p:sp>
        <p:nvSpPr>
          <p:cNvPr id="209" name="Shape 209"/>
          <p:cNvSpPr>
            <a:spLocks noGrp="1"/>
          </p:cNvSpPr>
          <p:nvPr>
            <p:ph type="body" idx="4294967295"/>
          </p:nvPr>
        </p:nvSpPr>
        <p:spPr>
          <a:xfrm>
            <a:off x="12912080" y="4013683"/>
            <a:ext cx="9577064" cy="7128792"/>
          </a:xfrm>
          <a:prstGeom prst="rect">
            <a:avLst/>
          </a:prstGeom>
        </p:spPr>
        <p:txBody>
          <a:bodyPr>
            <a:normAutofit/>
          </a:bodyPr>
          <a:lstStyle/>
          <a:p>
            <a:pPr marL="0" indent="0" defTabSz="914290">
              <a:spcBef>
                <a:spcPct val="20000"/>
              </a:spcBef>
              <a:buClrTx/>
              <a:buSzTx/>
              <a:buNone/>
            </a:pPr>
            <a:r>
              <a:rPr lang="en-US" sz="4400" kern="1200" spc="0" dirty="0">
                <a:solidFill>
                  <a:prstClr val="black"/>
                </a:solidFill>
                <a:latin typeface="Calibri"/>
                <a:ea typeface="+mn-ea"/>
                <a:cs typeface="+mn-cs"/>
              </a:rPr>
              <a:t>It is important for the academic community to come up with efficient mathematical models to simulate various natural and man made disasters to  mitigate their adverse effects on humanity. The analysis shall provide base for modeling forest fire spreading so that it can be prevented from percolating further into critical areas.</a:t>
            </a:r>
          </a:p>
          <a:p>
            <a:pPr marL="0" indent="0" defTabSz="696429">
              <a:spcBef>
                <a:spcPts val="4185"/>
              </a:spcBef>
              <a:buClrTx/>
              <a:buSzTx/>
              <a:buNone/>
              <a:defRPr sz="2275" u="sng" spc="45">
                <a:latin typeface="Avenir Heavy"/>
                <a:ea typeface="Avenir Heavy"/>
                <a:cs typeface="Avenir Heavy"/>
                <a:sym typeface="Avenir Heavy"/>
              </a:defRPr>
            </a:pPr>
            <a:endParaRPr sz="2400"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968" y="3617640"/>
            <a:ext cx="7920879" cy="7920879"/>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8977180"/>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p:cNvSpPr>
          <p:nvPr>
            <p:ph type="title" idx="4294967295"/>
          </p:nvPr>
        </p:nvSpPr>
        <p:spPr>
          <a:xfrm>
            <a:off x="1318792" y="881336"/>
            <a:ext cx="21859875" cy="1053705"/>
          </a:xfrm>
          <a:prstGeom prst="rect">
            <a:avLst/>
          </a:prstGeom>
        </p:spPr>
        <p:txBody>
          <a:bodyPr>
            <a:noAutofit/>
          </a:bodyPr>
          <a:lstStyle>
            <a:lvl1pPr defTabSz="452627">
              <a:defRPr sz="3959" u="sng" spc="79">
                <a:latin typeface="Futura Bold"/>
                <a:ea typeface="Futura Bold"/>
                <a:cs typeface="Futura Bold"/>
                <a:sym typeface="Futura Bold"/>
              </a:defRPr>
            </a:lvl1pPr>
          </a:lstStyle>
          <a:p>
            <a:r>
              <a:rPr sz="8000" dirty="0"/>
              <a:t>References</a:t>
            </a:r>
          </a:p>
        </p:txBody>
      </p:sp>
      <p:sp>
        <p:nvSpPr>
          <p:cNvPr id="220" name="Shape 220"/>
          <p:cNvSpPr>
            <a:spLocks noGrp="1"/>
          </p:cNvSpPr>
          <p:nvPr>
            <p:ph type="body" idx="4294967295"/>
          </p:nvPr>
        </p:nvSpPr>
        <p:spPr>
          <a:xfrm>
            <a:off x="1390800" y="2897560"/>
            <a:ext cx="22210959" cy="8836373"/>
          </a:xfrm>
          <a:prstGeom prst="rect">
            <a:avLst/>
          </a:prstGeom>
        </p:spPr>
        <p:txBody>
          <a:bodyPr>
            <a:normAutofit/>
          </a:bodyPr>
          <a:lstStyle/>
          <a:p>
            <a:r>
              <a:rPr lang="en-US" sz="4000" dirty="0">
                <a:hlinkClick r:id="rId2"/>
              </a:rPr>
              <a:t>https://</a:t>
            </a:r>
            <a:r>
              <a:rPr lang="en-US" sz="4000" dirty="0" smtClean="0">
                <a:hlinkClick r:id="rId2"/>
              </a:rPr>
              <a:t>www.researchgate.net/profile/Zhong_Zheng15/publication/312622428_Forest_fire_spread_simulating_model_using_cellular_automaton_with_extreme_learning_machine/links/5886df42aca272b7b44cd8e3/Forest-fire-spread-simulating-model-using-cellular-automaton-with-extreme-learning-machine.pdf</a:t>
            </a:r>
            <a:endParaRPr lang="en-US" sz="4000" dirty="0"/>
          </a:p>
          <a:p>
            <a:r>
              <a:rPr lang="en-US" sz="4000" dirty="0">
                <a:hlinkClick r:id="rId3"/>
              </a:rPr>
              <a:t>https://</a:t>
            </a:r>
            <a:r>
              <a:rPr lang="en-US" sz="4000" dirty="0" smtClean="0">
                <a:hlinkClick r:id="rId3"/>
              </a:rPr>
              <a:t>arxiv.org/pdf/1701.03549</a:t>
            </a:r>
            <a:endParaRPr lang="en-US" sz="4000" dirty="0"/>
          </a:p>
          <a:p>
            <a:r>
              <a:rPr lang="en-US" sz="4000" dirty="0">
                <a:hlinkClick r:id="rId4"/>
              </a:rPr>
              <a:t>https://</a:t>
            </a:r>
            <a:r>
              <a:rPr lang="en-US" sz="4000" dirty="0" smtClean="0">
                <a:hlinkClick r:id="rId4"/>
              </a:rPr>
              <a:t>www.researchgate.net/profile/Liliana_Perez8/publication/289493955_BorealFireSim_A_GIS-based_Cellular_Automata_Model_of_Wildfires_for_the_Boreal_Forest_of_Quebec_in_a_Climate_Change_Paradigm/links/5699129d08aeeea9859456d1.pdf</a:t>
            </a:r>
            <a:endParaRPr lang="en-US" sz="4000" dirty="0"/>
          </a:p>
          <a:p>
            <a:r>
              <a:rPr lang="en-US" sz="4000" dirty="0">
                <a:hlinkClick r:id="rId5"/>
              </a:rPr>
              <a:t>http://wwwinfo.dimes.unical.it/~yaro/Forest%20Paper.PDF</a:t>
            </a:r>
            <a:endParaRPr lang="en-US" sz="4000" dirty="0"/>
          </a:p>
          <a:p>
            <a:pPr marL="0" indent="0" defTabSz="734737">
              <a:spcBef>
                <a:spcPts val="4353"/>
              </a:spcBef>
              <a:buClr>
                <a:schemeClr val="accent5">
                  <a:satOff val="-10854"/>
                  <a:lumOff val="-10463"/>
                </a:schemeClr>
              </a:buClr>
              <a:buNone/>
              <a:defRPr sz="2304" spc="46"/>
            </a:pPr>
            <a:endParaRPr sz="3600" u="sng" dirty="0">
              <a:latin typeface="Avenir Book Oblique"/>
              <a:ea typeface="Avenir Book Oblique"/>
              <a:cs typeface="Avenir Book Oblique"/>
              <a:sym typeface="Avenir Book Oblique"/>
              <a:hlinkClick r:id="rId6"/>
            </a:endParaRPr>
          </a:p>
        </p:txBody>
      </p:sp>
    </p:spTree>
    <p:extLst>
      <p:ext uri="{BB962C8B-B14F-4D97-AF65-F5344CB8AC3E}">
        <p14:creationId xmlns:p14="http://schemas.microsoft.com/office/powerpoint/2010/main" val="3216839315"/>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647700" rtl="0" fontAlgn="auto" latinLnBrk="0" hangingPunct="0">
          <a:lnSpc>
            <a:spcPct val="100000"/>
          </a:lnSpc>
          <a:spcBef>
            <a:spcPts val="0"/>
          </a:spcBef>
          <a:spcAft>
            <a:spcPts val="0"/>
          </a:spcAft>
          <a:buClrTx/>
          <a:buSzTx/>
          <a:buFontTx/>
          <a:buNone/>
          <a:tabLst/>
          <a:defRPr kumimoji="0" sz="2400" b="0" i="0" u="none" strike="noStrike" cap="all" spc="48" normalizeH="0" baseline="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1600" b="0" i="0" u="none" strike="noStrike" cap="all" spc="32" normalizeH="0" baseline="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1600" b="0" i="0" u="none" strike="noStrike" cap="all" spc="32" normalizeH="0" baseline="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457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647700" rtl="0" fontAlgn="auto" latinLnBrk="0" hangingPunct="0">
          <a:lnSpc>
            <a:spcPct val="100000"/>
          </a:lnSpc>
          <a:spcBef>
            <a:spcPts val="0"/>
          </a:spcBef>
          <a:spcAft>
            <a:spcPts val="0"/>
          </a:spcAft>
          <a:buClrTx/>
          <a:buSzTx/>
          <a:buFontTx/>
          <a:buNone/>
          <a:tabLst/>
          <a:defRPr kumimoji="0" sz="2400" b="0" i="0" u="none" strike="noStrike" cap="all" spc="48" normalizeH="0" baseline="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ctr" defTabSz="647700" rtl="0" fontAlgn="auto" latinLnBrk="0" hangingPunct="0">
          <a:lnSpc>
            <a:spcPct val="100000"/>
          </a:lnSpc>
          <a:spcBef>
            <a:spcPts val="0"/>
          </a:spcBef>
          <a:spcAft>
            <a:spcPts val="0"/>
          </a:spcAft>
          <a:buClrTx/>
          <a:buSzTx/>
          <a:buFontTx/>
          <a:buNone/>
          <a:tabLst/>
          <a:defRPr kumimoji="0" sz="3500" b="0" i="0" u="none" strike="noStrike" cap="none" spc="0" normalizeH="0" baseline="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425</Words>
  <Application>Microsoft Office PowerPoint</Application>
  <PresentationFormat>Custom</PresentationFormat>
  <Paragraphs>46</Paragraphs>
  <Slides>8</Slides>
  <Notes>1</Notes>
  <HiddenSlides>0</HiddenSlides>
  <MMClips>0</MMClips>
  <ScaleCrop>false</ScaleCrop>
  <HeadingPairs>
    <vt:vector size="4" baseType="variant">
      <vt:variant>
        <vt:lpstr>Theme</vt:lpstr>
      </vt:variant>
      <vt:variant>
        <vt:i4>3</vt:i4>
      </vt:variant>
      <vt:variant>
        <vt:lpstr>Slide Titles</vt:lpstr>
      </vt:variant>
      <vt:variant>
        <vt:i4>8</vt:i4>
      </vt:variant>
    </vt:vector>
  </HeadingPairs>
  <TitlesOfParts>
    <vt:vector size="11" baseType="lpstr">
      <vt:lpstr>New_Template8</vt:lpstr>
      <vt:lpstr>1_New_Template8</vt:lpstr>
      <vt:lpstr>2_New_Template8</vt:lpstr>
      <vt:lpstr>ANALYSIS OF RESEARCH PAPERS PERTAINING TO CELLULAR AUTOMATA: FOREST FIRES SPREAD MODELLING USING CELLULAR AUTOMATA Approach</vt:lpstr>
      <vt:lpstr>Analysis of research paper will demonstrate how forest fire spread can be predicted using cellular automata. It plays an essential role in designing quick risk management techniques and implementing effective suppression policies. As a preferable modelling approach, 2 dimensional cellular automaton (CA) has been used to understand the complex mechanisms of fire spreading. </vt:lpstr>
      <vt:lpstr>PowerPoint Presentation</vt:lpstr>
      <vt:lpstr>PowerPoint Presentation</vt:lpstr>
      <vt:lpstr>LITERATURE SURVEY</vt:lpstr>
      <vt:lpstr>List of modules</vt:lpstr>
      <vt:lpstr>Conclusion</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Osho</dc:creator>
  <cp:lastModifiedBy>Osho</cp:lastModifiedBy>
  <cp:revision>35</cp:revision>
  <dcterms:modified xsi:type="dcterms:W3CDTF">2017-03-02T11:18:01Z</dcterms:modified>
</cp:coreProperties>
</file>